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Dosis"/>
      <p:regular r:id="rId41"/>
      <p:bold r:id="rId42"/>
    </p:embeddedFont>
    <p:embeddedFont>
      <p:font typeface="Roboto Black"/>
      <p:bold r:id="rId43"/>
      <p:boldItalic r:id="rId44"/>
    </p:embeddedFont>
    <p:embeddedFont>
      <p:font typeface="Roboto"/>
      <p:regular r:id="rId45"/>
      <p:bold r:id="rId46"/>
      <p:italic r:id="rId47"/>
      <p:boldItalic r:id="rId48"/>
    </p:embeddedFont>
    <p:embeddedFont>
      <p:font typeface="Roboto Medium"/>
      <p:regular r:id="rId49"/>
      <p:bold r:id="rId50"/>
      <p:italic r:id="rId51"/>
      <p:boldItalic r:id="rId52"/>
    </p:embeddedFont>
    <p:embeddedFont>
      <p:font typeface="Nunito"/>
      <p:regular r:id="rId53"/>
      <p:bold r:id="rId54"/>
      <p:italic r:id="rId55"/>
      <p:boldItalic r:id="rId56"/>
    </p:embeddedFont>
    <p:embeddedFont>
      <p:font typeface="Fira Sans Extra Condensed Medium"/>
      <p:regular r:id="rId57"/>
      <p:bold r:id="rId58"/>
      <p:italic r:id="rId59"/>
      <p:boldItalic r:id="rId60"/>
    </p:embeddedFont>
    <p:embeddedFont>
      <p:font typeface="EB Garamond"/>
      <p:regular r:id="rId61"/>
      <p:bold r:id="rId62"/>
      <p:italic r:id="rId63"/>
      <p:boldItalic r:id="rId64"/>
    </p:embeddedFont>
    <p:embeddedFont>
      <p:font typeface="Old Standard TT"/>
      <p:regular r:id="rId65"/>
      <p:bold r:id="rId66"/>
      <p:italic r:id="rId67"/>
    </p:embeddedFont>
    <p:embeddedFont>
      <p:font typeface="Oswald"/>
      <p:regular r:id="rId68"/>
      <p:bold r:id="rId69"/>
    </p:embeddedFont>
    <p:embeddedFont>
      <p:font typeface="Fira Sans Extra Condensed"/>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74" roundtripDataSignature="AMtx7mgrGe5KRwewqDTgnfQSZeedtx3gD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Dosis-bold.fntdata"/><Relationship Id="rId41" Type="http://schemas.openxmlformats.org/officeDocument/2006/relationships/font" Target="fonts/Dosis-regular.fntdata"/><Relationship Id="rId44" Type="http://schemas.openxmlformats.org/officeDocument/2006/relationships/font" Target="fonts/RobotoBlack-boldItalic.fntdata"/><Relationship Id="rId43" Type="http://schemas.openxmlformats.org/officeDocument/2006/relationships/font" Target="fonts/RobotoBlack-bold.fntdata"/><Relationship Id="rId46" Type="http://schemas.openxmlformats.org/officeDocument/2006/relationships/font" Target="fonts/Roboto-bold.fntdata"/><Relationship Id="rId45"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boldItalic.fntdata"/><Relationship Id="rId47" Type="http://schemas.openxmlformats.org/officeDocument/2006/relationships/font" Target="fonts/Roboto-italic.fntdata"/><Relationship Id="rId49" Type="http://schemas.openxmlformats.org/officeDocument/2006/relationships/font" Target="fonts/RobotoMedium-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FiraSansExtraCondensed-boldItalic.fntdata"/><Relationship Id="rId72" Type="http://schemas.openxmlformats.org/officeDocument/2006/relationships/font" Target="fonts/FiraSansExtraCondensed-italic.fntdata"/><Relationship Id="rId31" Type="http://schemas.openxmlformats.org/officeDocument/2006/relationships/slide" Target="slides/slide26.xml"/><Relationship Id="rId30" Type="http://schemas.openxmlformats.org/officeDocument/2006/relationships/slide" Target="slides/slide25.xml"/><Relationship Id="rId74" Type="http://customschemas.google.com/relationships/presentationmetadata" Target="metadata"/><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FiraSansExtraCondensed-bold.fntdata"/><Relationship Id="rId70" Type="http://schemas.openxmlformats.org/officeDocument/2006/relationships/font" Target="fonts/FiraSansExtraCondensed-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EBGaramond-bold.fntdata"/><Relationship Id="rId61" Type="http://schemas.openxmlformats.org/officeDocument/2006/relationships/font" Target="fonts/EBGaramond-regular.fntdata"/><Relationship Id="rId20" Type="http://schemas.openxmlformats.org/officeDocument/2006/relationships/slide" Target="slides/slide15.xml"/><Relationship Id="rId64" Type="http://schemas.openxmlformats.org/officeDocument/2006/relationships/font" Target="fonts/EBGaramond-boldItalic.fntdata"/><Relationship Id="rId63" Type="http://schemas.openxmlformats.org/officeDocument/2006/relationships/font" Target="fonts/EBGaramond-italic.fntdata"/><Relationship Id="rId22" Type="http://schemas.openxmlformats.org/officeDocument/2006/relationships/slide" Target="slides/slide17.xml"/><Relationship Id="rId66" Type="http://schemas.openxmlformats.org/officeDocument/2006/relationships/font" Target="fonts/OldStandardTT-bold.fntdata"/><Relationship Id="rId21" Type="http://schemas.openxmlformats.org/officeDocument/2006/relationships/slide" Target="slides/slide16.xml"/><Relationship Id="rId65" Type="http://schemas.openxmlformats.org/officeDocument/2006/relationships/font" Target="fonts/OldStandardTT-regular.fntdata"/><Relationship Id="rId24" Type="http://schemas.openxmlformats.org/officeDocument/2006/relationships/slide" Target="slides/slide19.xml"/><Relationship Id="rId68" Type="http://schemas.openxmlformats.org/officeDocument/2006/relationships/font" Target="fonts/Oswald-regular.fntdata"/><Relationship Id="rId23" Type="http://schemas.openxmlformats.org/officeDocument/2006/relationships/slide" Target="slides/slide18.xml"/><Relationship Id="rId67" Type="http://schemas.openxmlformats.org/officeDocument/2006/relationships/font" Target="fonts/OldStandardTT-italic.fntdata"/><Relationship Id="rId60" Type="http://schemas.openxmlformats.org/officeDocument/2006/relationships/font" Target="fonts/FiraSansExtraCondensedMedium-boldItalic.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Oswald-bold.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Medium-italic.fntdata"/><Relationship Id="rId50" Type="http://schemas.openxmlformats.org/officeDocument/2006/relationships/font" Target="fonts/RobotoMedium-bold.fntdata"/><Relationship Id="rId53" Type="http://schemas.openxmlformats.org/officeDocument/2006/relationships/font" Target="fonts/Nunito-regular.fntdata"/><Relationship Id="rId52" Type="http://schemas.openxmlformats.org/officeDocument/2006/relationships/font" Target="fonts/RobotoMedium-boldItalic.fntdata"/><Relationship Id="rId11" Type="http://schemas.openxmlformats.org/officeDocument/2006/relationships/slide" Target="slides/slide6.xml"/><Relationship Id="rId55" Type="http://schemas.openxmlformats.org/officeDocument/2006/relationships/font" Target="fonts/Nunito-italic.fntdata"/><Relationship Id="rId10" Type="http://schemas.openxmlformats.org/officeDocument/2006/relationships/slide" Target="slides/slide5.xml"/><Relationship Id="rId54" Type="http://schemas.openxmlformats.org/officeDocument/2006/relationships/font" Target="fonts/Nunito-bold.fntdata"/><Relationship Id="rId13" Type="http://schemas.openxmlformats.org/officeDocument/2006/relationships/slide" Target="slides/slide8.xml"/><Relationship Id="rId57" Type="http://schemas.openxmlformats.org/officeDocument/2006/relationships/font" Target="fonts/FiraSansExtraCondensedMedium-regular.fntdata"/><Relationship Id="rId12" Type="http://schemas.openxmlformats.org/officeDocument/2006/relationships/slide" Target="slides/slide7.xml"/><Relationship Id="rId56" Type="http://schemas.openxmlformats.org/officeDocument/2006/relationships/font" Target="fonts/Nunito-boldItalic.fntdata"/><Relationship Id="rId15" Type="http://schemas.openxmlformats.org/officeDocument/2006/relationships/slide" Target="slides/slide10.xml"/><Relationship Id="rId59" Type="http://schemas.openxmlformats.org/officeDocument/2006/relationships/font" Target="fonts/FiraSansExtraCondensedMedium-italic.fntdata"/><Relationship Id="rId14" Type="http://schemas.openxmlformats.org/officeDocument/2006/relationships/slide" Target="slides/slide9.xml"/><Relationship Id="rId58" Type="http://schemas.openxmlformats.org/officeDocument/2006/relationships/font" Target="fonts/FiraSansExtraCondensedMedium-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gif>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79f941633b_8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79f941633b_8_3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79f941633b_0_40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g79f941633b_0_40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700">
                <a:solidFill>
                  <a:srgbClr val="26A69A"/>
                </a:solidFill>
                <a:latin typeface="Cambria"/>
                <a:ea typeface="Cambria"/>
                <a:cs typeface="Cambria"/>
                <a:sym typeface="Cambria"/>
              </a:rPr>
              <a:t>The release date</a:t>
            </a:r>
            <a:r>
              <a:rPr lang="en" sz="700">
                <a:solidFill>
                  <a:srgbClr val="202124"/>
                </a:solidFill>
                <a:latin typeface="Cambria"/>
                <a:ea typeface="Cambria"/>
                <a:cs typeface="Cambria"/>
                <a:sym typeface="Cambria"/>
              </a:rPr>
              <a:t> information is vital for the prediction of popularity. The majority of the songs are produced in the month of January which consists of about 36.277% of the distribution. While the high popularity songs are uniformly distributed, the lesser ones are centric to the month of January. A much similar trend is seen in date distribution, with the first day of the month being 37.997% probable for producers to release their songs. Other information like date, day, month, week is extracted from the same. </a:t>
            </a:r>
            <a:endParaRPr sz="700">
              <a:solidFill>
                <a:schemeClr val="dk1"/>
              </a:solidFill>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700">
              <a:solidFill>
                <a:schemeClr val="dk1"/>
              </a:solidFill>
              <a:latin typeface="Cambria"/>
              <a:ea typeface="Cambria"/>
              <a:cs typeface="Cambria"/>
              <a:sym typeface="Cambria"/>
            </a:endParaRPr>
          </a:p>
          <a:p>
            <a:pPr indent="0" lvl="0" marL="0" rtl="0" algn="just">
              <a:spcBef>
                <a:spcPts val="0"/>
              </a:spcBef>
              <a:spcAft>
                <a:spcPts val="0"/>
              </a:spcAft>
              <a:buSzPts val="1100"/>
              <a:buNone/>
            </a:pPr>
            <a:r>
              <a:rPr lang="en" sz="700">
                <a:solidFill>
                  <a:srgbClr val="26A69A"/>
                </a:solidFill>
                <a:latin typeface="Cambria"/>
                <a:ea typeface="Cambria"/>
                <a:cs typeface="Cambria"/>
                <a:sym typeface="Cambria"/>
              </a:rPr>
              <a:t>Year of release</a:t>
            </a:r>
            <a:r>
              <a:rPr lang="en" sz="700">
                <a:solidFill>
                  <a:srgbClr val="202124"/>
                </a:solidFill>
                <a:latin typeface="Cambria"/>
                <a:ea typeface="Cambria"/>
                <a:cs typeface="Cambria"/>
                <a:sym typeface="Cambria"/>
              </a:rPr>
              <a:t> has a major correlation with popularity. The production of the songs in the dataset linearly increases with year ranging from as old as 1920 to as recent as 2021. Evidently, It can be observed from the obtained visual plots that songs were lesser popular when produced earlier with normal distribution and as time increases the popularity eventually grows to be exponentially increasing.</a:t>
            </a:r>
            <a:endParaRPr sz="700">
              <a:solidFill>
                <a:srgbClr val="202124"/>
              </a:solidFill>
              <a:latin typeface="Cambria"/>
              <a:ea typeface="Cambria"/>
              <a:cs typeface="Cambria"/>
              <a:sym typeface="Cambria"/>
            </a:endParaRPr>
          </a:p>
          <a:p>
            <a:pPr indent="0" lvl="0" marL="0" rtl="0" algn="l">
              <a:spcBef>
                <a:spcPts val="0"/>
              </a:spcBef>
              <a:spcAft>
                <a:spcPts val="0"/>
              </a:spcAft>
              <a:buNone/>
            </a:pPr>
            <a:r>
              <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Loudness</a:t>
            </a:r>
            <a:r>
              <a:rPr lang="en" sz="700">
                <a:solidFill>
                  <a:srgbClr val="202124"/>
                </a:solidFill>
                <a:latin typeface="Cambria"/>
                <a:ea typeface="Cambria"/>
                <a:cs typeface="Cambria"/>
                <a:sym typeface="Cambria"/>
              </a:rPr>
              <a:t> is the measure of how loud or sharp the song is, the standard measuring unit is of dB. The distribution of the variable over the dataset is left-skewed. The mean and median of the distribution as -8.49 and -9.82 respectively. A similar shape of the distribution is to be seen within each popularity category, with the median shifting right (increasing) with the popularity of the song. </a:t>
            </a:r>
            <a:endParaRPr sz="700">
              <a:solidFill>
                <a:srgbClr val="202124"/>
              </a:solidFill>
              <a:highlight>
                <a:srgbClr val="FFFFFF"/>
              </a:highlight>
              <a:latin typeface="Cambria"/>
              <a:ea typeface="Cambria"/>
              <a:cs typeface="Cambria"/>
              <a:sym typeface="Cambria"/>
            </a:endParaRPr>
          </a:p>
          <a:p>
            <a:pPr indent="0" lvl="0" marL="0" rtl="0" algn="just">
              <a:spcBef>
                <a:spcPts val="0"/>
              </a:spcBef>
              <a:spcAft>
                <a:spcPts val="0"/>
              </a:spcAft>
              <a:buNone/>
            </a:pPr>
            <a:r>
              <a:t/>
            </a:r>
            <a:endParaRPr sz="700">
              <a:solidFill>
                <a:srgbClr val="202124"/>
              </a:solidFill>
              <a:highlight>
                <a:srgbClr val="FFFFFF"/>
              </a:highlight>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Acoustic</a:t>
            </a:r>
            <a:r>
              <a:rPr lang="en" sz="700">
                <a:solidFill>
                  <a:srgbClr val="202124"/>
                </a:solidFill>
                <a:latin typeface="Cambria"/>
                <a:ea typeface="Cambria"/>
                <a:cs typeface="Cambria"/>
                <a:sym typeface="Cambria"/>
              </a:rPr>
              <a:t> music is one that primarily uses instruments that produce sound through acoustic means, as opposed to electric or electronic means. It has a non-linear distribution with songs majorly ranging at extreme ends forming a concave-shaped curve. It has a high negative correlation with the year. Acoustic music can be much related to songs that are soft, negatively correlated with loudness.</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Instrumentalness</a:t>
            </a:r>
            <a:r>
              <a:rPr lang="en" sz="700">
                <a:latin typeface="Cambria"/>
                <a:ea typeface="Cambria"/>
                <a:cs typeface="Cambria"/>
                <a:sym typeface="Cambria"/>
              </a:rPr>
              <a:t>, similar to acousticness, it varies on the scale of 0-1, representing the primary use of instruments in the song. On visualizing the dataset it is observed that 28.89% of the dataset have 0 instrumentalness. However, the songs with an instrumentalness value greater than 0.5, are mostly categorized with lower popularity. With the increase in popularity, there is a centric behaviour of the instrumentalness to confine with a value approximate to 0. </a:t>
            </a:r>
            <a:endParaRPr sz="700">
              <a:latin typeface="Cambria"/>
              <a:ea typeface="Cambria"/>
              <a:cs typeface="Cambria"/>
              <a:sym typeface="Cambria"/>
            </a:endParaRPr>
          </a:p>
          <a:p>
            <a:pPr indent="0" lvl="0" marL="0" rtl="0" algn="just">
              <a:spcBef>
                <a:spcPts val="0"/>
              </a:spcBef>
              <a:spcAft>
                <a:spcPts val="0"/>
              </a:spcAft>
              <a:buNone/>
            </a:pPr>
            <a:r>
              <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Explicit</a:t>
            </a:r>
            <a:r>
              <a:rPr lang="en" sz="700">
                <a:latin typeface="Cambria"/>
                <a:ea typeface="Cambria"/>
                <a:cs typeface="Cambria"/>
                <a:sym typeface="Cambria"/>
              </a:rPr>
              <a:t> is a categorical feature having classes of No and Yes, which are label encoded as 1-2 respectively. By applying the SMOTE method it generated explicit values for the minority category (very high popularity) which varied between 1-2. Thus thresholding of 0.5 was applied to convert the continuous variable to a categorical one. With the varied distribution in the popularity category, it can be statistically seen that with the increase in the popularity of the song more and more songs are been built as Yes explicit from 5.2% to 38.08%. However No explicit category taking much of the distribution of overall as well as categorical popularity subsets.</a:t>
            </a:r>
            <a:endParaRPr sz="700">
              <a:latin typeface="Cambria"/>
              <a:ea typeface="Cambria"/>
              <a:cs typeface="Cambria"/>
              <a:sym typeface="Cambria"/>
            </a:endParaRPr>
          </a:p>
          <a:p>
            <a:pPr indent="0" lvl="0" marL="0" rtl="0" algn="just">
              <a:spcBef>
                <a:spcPts val="0"/>
              </a:spcBef>
              <a:spcAft>
                <a:spcPts val="0"/>
              </a:spcAft>
              <a:buNone/>
            </a:pPr>
            <a:r>
              <a:t/>
            </a:r>
            <a:endParaRPr sz="700">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Danceability</a:t>
            </a:r>
            <a:r>
              <a:rPr lang="en" sz="700">
                <a:latin typeface="Cambria"/>
                <a:ea typeface="Cambria"/>
                <a:cs typeface="Cambria"/>
                <a:sym typeface="Cambria"/>
              </a:rPr>
              <a:t>, scaled from 0-1, provides the measure to determine if the song is preferred by people to dance and groove on. The dataset consists of the Gaussian distribution of danceability in songs, which can even be seen among the various categories of popularity. In total there is just a slight shift of the distribution towards the right in terms of popularity. That means that songs that are more danceable tend to get more and more popular.</a:t>
            </a:r>
            <a:endParaRPr sz="700">
              <a:latin typeface="Cambria"/>
              <a:ea typeface="Cambria"/>
              <a:cs typeface="Cambria"/>
              <a:sym typeface="Cambria"/>
            </a:endParaRPr>
          </a:p>
          <a:p>
            <a:pPr indent="0" lvl="0" marL="0" rtl="0" algn="just">
              <a:spcBef>
                <a:spcPts val="0"/>
              </a:spcBef>
              <a:spcAft>
                <a:spcPts val="0"/>
              </a:spcAft>
              <a:buNone/>
            </a:pPr>
            <a:r>
              <a:t/>
            </a:r>
            <a:endParaRPr sz="700">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Energy</a:t>
            </a:r>
            <a:r>
              <a:rPr lang="en" sz="700">
                <a:latin typeface="Cambria"/>
                <a:ea typeface="Cambria"/>
                <a:cs typeface="Cambria"/>
                <a:sym typeface="Cambria"/>
              </a:rPr>
              <a:t> feature has a high correlation with the popularity of the song, scaled from 0-1. There is a generalistic positive trend with the loudness and release time span. Energy itself is distributed in the normal distribution. It is observed that songs with lower energy have statistically been less popular.</a:t>
            </a:r>
            <a:endParaRPr sz="700">
              <a:latin typeface="Cambria"/>
              <a:ea typeface="Cambria"/>
              <a:cs typeface="Cambria"/>
              <a:sym typeface="Cambria"/>
            </a:endParaRPr>
          </a:p>
          <a:p>
            <a:pPr indent="0" lvl="0" marL="0" rtl="0" algn="l">
              <a:spcBef>
                <a:spcPts val="0"/>
              </a:spcBef>
              <a:spcAft>
                <a:spcPts val="0"/>
              </a:spcAft>
              <a:buNone/>
            </a:pPr>
            <a:r>
              <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rPr lang="en" sz="700">
                <a:solidFill>
                  <a:srgbClr val="202124"/>
                </a:solidFill>
                <a:latin typeface="Cambria"/>
                <a:ea typeface="Cambria"/>
                <a:cs typeface="Cambria"/>
                <a:sym typeface="Cambria"/>
              </a:rPr>
              <a:t>Other features containing lesser correlation with popularity can be feature extracted to enhance the relationship between the two and help improve the results as well. </a:t>
            </a:r>
            <a:r>
              <a:rPr lang="en" sz="700">
                <a:solidFill>
                  <a:srgbClr val="26A69A"/>
                </a:solidFill>
                <a:latin typeface="Cambria"/>
                <a:ea typeface="Cambria"/>
                <a:cs typeface="Cambria"/>
                <a:sym typeface="Cambria"/>
              </a:rPr>
              <a:t>Valence</a:t>
            </a:r>
            <a:r>
              <a:rPr lang="en" sz="700">
                <a:solidFill>
                  <a:srgbClr val="202124"/>
                </a:solidFill>
                <a:latin typeface="Cambria"/>
                <a:ea typeface="Cambria"/>
                <a:cs typeface="Cambria"/>
                <a:sym typeface="Cambria"/>
              </a:rPr>
              <a:t> on a scale of 0-1, describes the musical positiveness conveyed by a track. Tracks with high valence sound more positive (e.g. happy, cheerful, euphoric), while tracks with low valence sound more negative (e.g. sad, depressed, angry). It can be inferred that songs are not popularized due to the positive or negative valence but due to the other factors contributing much more to the same. Features like </a:t>
            </a:r>
            <a:r>
              <a:rPr lang="en" sz="700">
                <a:solidFill>
                  <a:srgbClr val="26A69A"/>
                </a:solidFill>
                <a:latin typeface="Cambria"/>
                <a:ea typeface="Cambria"/>
                <a:cs typeface="Cambria"/>
                <a:sym typeface="Cambria"/>
              </a:rPr>
              <a:t>liveness, speechiness</a:t>
            </a:r>
            <a:r>
              <a:rPr lang="en" sz="700">
                <a:solidFill>
                  <a:srgbClr val="202124"/>
                </a:solidFill>
                <a:latin typeface="Cambria"/>
                <a:ea typeface="Cambria"/>
                <a:cs typeface="Cambria"/>
                <a:sym typeface="Cambria"/>
              </a:rPr>
              <a:t> tend to have a skewed right distribution not just in the dataset but in categorical popularity distribution as well. </a:t>
            </a:r>
            <a:r>
              <a:rPr lang="en" sz="700">
                <a:solidFill>
                  <a:srgbClr val="26A69A"/>
                </a:solidFill>
                <a:latin typeface="Cambria"/>
                <a:ea typeface="Cambria"/>
                <a:cs typeface="Cambria"/>
                <a:sym typeface="Cambria"/>
              </a:rPr>
              <a:t>Tempo</a:t>
            </a:r>
            <a:r>
              <a:rPr lang="en" sz="700">
                <a:solidFill>
                  <a:srgbClr val="202124"/>
                </a:solidFill>
                <a:latin typeface="Cambria"/>
                <a:ea typeface="Cambria"/>
                <a:cs typeface="Cambria"/>
                <a:sym typeface="Cambria"/>
              </a:rPr>
              <a:t> variable is normally distributed like danceability of the song with outliers near 0. The feature </a:t>
            </a:r>
            <a:r>
              <a:rPr lang="en" sz="700">
                <a:solidFill>
                  <a:srgbClr val="26A69A"/>
                </a:solidFill>
                <a:latin typeface="Cambria"/>
                <a:ea typeface="Cambria"/>
                <a:cs typeface="Cambria"/>
                <a:sym typeface="Cambria"/>
              </a:rPr>
              <a:t>key</a:t>
            </a:r>
            <a:r>
              <a:rPr lang="en" sz="700">
                <a:solidFill>
                  <a:srgbClr val="202124"/>
                </a:solidFill>
                <a:latin typeface="Cambria"/>
                <a:ea typeface="Cambria"/>
                <a:cs typeface="Cambria"/>
                <a:sym typeface="Cambria"/>
              </a:rPr>
              <a:t> has hardly any significance in the prediction of the popularity of a song. Lastly, in general, the </a:t>
            </a:r>
            <a:r>
              <a:rPr lang="en" sz="700">
                <a:solidFill>
                  <a:srgbClr val="26A69A"/>
                </a:solidFill>
                <a:latin typeface="Cambria"/>
                <a:ea typeface="Cambria"/>
                <a:cs typeface="Cambria"/>
                <a:sym typeface="Cambria"/>
              </a:rPr>
              <a:t>mode</a:t>
            </a:r>
            <a:r>
              <a:rPr lang="en" sz="700">
                <a:solidFill>
                  <a:srgbClr val="202124"/>
                </a:solidFill>
                <a:latin typeface="Cambria"/>
                <a:ea typeface="Cambria"/>
                <a:cs typeface="Cambria"/>
                <a:sym typeface="Cambria"/>
              </a:rPr>
              <a:t> of the song was labelled as 1-2, representing Major, Minor respectively,, where the majority of the songs were distributed in 1. </a:t>
            </a:r>
            <a:endParaRPr sz="900">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700">
              <a:solidFill>
                <a:srgbClr val="202124"/>
              </a:solidFill>
              <a:latin typeface="Cambria"/>
              <a:ea typeface="Cambria"/>
              <a:cs typeface="Cambria"/>
              <a:sym typeface="Cambria"/>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79f941633b_12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4" name="Google Shape;484;g79f941633b_12_4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700">
                <a:solidFill>
                  <a:srgbClr val="26A69A"/>
                </a:solidFill>
                <a:latin typeface="Cambria"/>
                <a:ea typeface="Cambria"/>
                <a:cs typeface="Cambria"/>
                <a:sym typeface="Cambria"/>
              </a:rPr>
              <a:t>The release date</a:t>
            </a:r>
            <a:r>
              <a:rPr lang="en" sz="700">
                <a:solidFill>
                  <a:srgbClr val="202124"/>
                </a:solidFill>
                <a:latin typeface="Cambria"/>
                <a:ea typeface="Cambria"/>
                <a:cs typeface="Cambria"/>
                <a:sym typeface="Cambria"/>
              </a:rPr>
              <a:t> information is vital for the prediction of popularity. The majority of the songs are produced in the month of January which consists of about 36.277% of the distribution. While the high popularity songs are uniformly distributed, the lesser ones are centric to the month of January. A much similar trend is seen in date distribution, with the first day of the month being 37.997% probable for producers to release their songs. Other information like date, day, month, week is extracted from the same. </a:t>
            </a:r>
            <a:endParaRPr sz="700">
              <a:solidFill>
                <a:schemeClr val="dk1"/>
              </a:solidFill>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700">
              <a:solidFill>
                <a:schemeClr val="dk1"/>
              </a:solidFill>
              <a:latin typeface="Cambria"/>
              <a:ea typeface="Cambria"/>
              <a:cs typeface="Cambria"/>
              <a:sym typeface="Cambria"/>
            </a:endParaRPr>
          </a:p>
          <a:p>
            <a:pPr indent="0" lvl="0" marL="0" rtl="0" algn="just">
              <a:spcBef>
                <a:spcPts val="0"/>
              </a:spcBef>
              <a:spcAft>
                <a:spcPts val="0"/>
              </a:spcAft>
              <a:buSzPts val="1100"/>
              <a:buNone/>
            </a:pPr>
            <a:r>
              <a:rPr lang="en" sz="700">
                <a:solidFill>
                  <a:srgbClr val="26A69A"/>
                </a:solidFill>
                <a:latin typeface="Cambria"/>
                <a:ea typeface="Cambria"/>
                <a:cs typeface="Cambria"/>
                <a:sym typeface="Cambria"/>
              </a:rPr>
              <a:t>Year of release</a:t>
            </a:r>
            <a:r>
              <a:rPr lang="en" sz="700">
                <a:solidFill>
                  <a:srgbClr val="202124"/>
                </a:solidFill>
                <a:latin typeface="Cambria"/>
                <a:ea typeface="Cambria"/>
                <a:cs typeface="Cambria"/>
                <a:sym typeface="Cambria"/>
              </a:rPr>
              <a:t> has a major correlation with popularity. The production of the songs in the dataset linearly increases with year ranging from as old as 1920 to as recent as 2021. Evidently, It can be observed from the obtained visual plots that songs were lesser popular when produced earlier with normal distribution and as time increases the popularity eventually grows to be exponentially increasing.</a:t>
            </a:r>
            <a:endParaRPr sz="700">
              <a:solidFill>
                <a:srgbClr val="202124"/>
              </a:solidFill>
              <a:latin typeface="Cambria"/>
              <a:ea typeface="Cambria"/>
              <a:cs typeface="Cambria"/>
              <a:sym typeface="Cambria"/>
            </a:endParaRPr>
          </a:p>
          <a:p>
            <a:pPr indent="0" lvl="0" marL="0" rtl="0" algn="l">
              <a:spcBef>
                <a:spcPts val="0"/>
              </a:spcBef>
              <a:spcAft>
                <a:spcPts val="0"/>
              </a:spcAft>
              <a:buNone/>
            </a:pPr>
            <a:r>
              <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Loudness</a:t>
            </a:r>
            <a:r>
              <a:rPr lang="en" sz="700">
                <a:solidFill>
                  <a:srgbClr val="202124"/>
                </a:solidFill>
                <a:latin typeface="Cambria"/>
                <a:ea typeface="Cambria"/>
                <a:cs typeface="Cambria"/>
                <a:sym typeface="Cambria"/>
              </a:rPr>
              <a:t> is the measure of how loud or sharp the song is, the standard measuring unit is of dB. The distribution of the variable over the dataset is left-skewed. The mean and median of the distribution as -8.49 and -9.82 respectively. A similar shape of the distribution is to be seen within each popularity category, with the median shifting right (increasing) with the popularity of the song. </a:t>
            </a:r>
            <a:endParaRPr sz="700">
              <a:solidFill>
                <a:srgbClr val="202124"/>
              </a:solidFill>
              <a:highlight>
                <a:srgbClr val="FFFFFF"/>
              </a:highlight>
              <a:latin typeface="Cambria"/>
              <a:ea typeface="Cambria"/>
              <a:cs typeface="Cambria"/>
              <a:sym typeface="Cambria"/>
            </a:endParaRPr>
          </a:p>
          <a:p>
            <a:pPr indent="0" lvl="0" marL="0" rtl="0" algn="just">
              <a:spcBef>
                <a:spcPts val="0"/>
              </a:spcBef>
              <a:spcAft>
                <a:spcPts val="0"/>
              </a:spcAft>
              <a:buNone/>
            </a:pPr>
            <a:r>
              <a:t/>
            </a:r>
            <a:endParaRPr sz="700">
              <a:solidFill>
                <a:srgbClr val="202124"/>
              </a:solidFill>
              <a:highlight>
                <a:srgbClr val="FFFFFF"/>
              </a:highlight>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Acoustic</a:t>
            </a:r>
            <a:r>
              <a:rPr lang="en" sz="700">
                <a:solidFill>
                  <a:srgbClr val="202124"/>
                </a:solidFill>
                <a:latin typeface="Cambria"/>
                <a:ea typeface="Cambria"/>
                <a:cs typeface="Cambria"/>
                <a:sym typeface="Cambria"/>
              </a:rPr>
              <a:t> music is one that primarily uses instruments that produce sound through acoustic means, as opposed to electric or electronic means. It has a non-linear distribution with songs majorly ranging at extreme ends forming a concave-shaped curve. It has a high negative correlation with the year. Acoustic music can be much related to songs that are soft, negatively correlated with loudness.</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Instrumentalness</a:t>
            </a:r>
            <a:r>
              <a:rPr lang="en" sz="700">
                <a:latin typeface="Cambria"/>
                <a:ea typeface="Cambria"/>
                <a:cs typeface="Cambria"/>
                <a:sym typeface="Cambria"/>
              </a:rPr>
              <a:t>, similar to acousticness, it varies on the scale of 0-1, representing the primary use of instruments in the song. On visualizing the dataset it is observed that 28.89% of the dataset have 0 instrumentalness. However, the songs with an instrumentalness value greater than 0.5, are mostly categorized with lower popularity. With the increase in popularity, there is a centric behaviour of the instrumentalness to confine with a value approximate to 0. </a:t>
            </a:r>
            <a:endParaRPr sz="700">
              <a:latin typeface="Cambria"/>
              <a:ea typeface="Cambria"/>
              <a:cs typeface="Cambria"/>
              <a:sym typeface="Cambria"/>
            </a:endParaRPr>
          </a:p>
          <a:p>
            <a:pPr indent="0" lvl="0" marL="0" rtl="0" algn="just">
              <a:spcBef>
                <a:spcPts val="0"/>
              </a:spcBef>
              <a:spcAft>
                <a:spcPts val="0"/>
              </a:spcAft>
              <a:buNone/>
            </a:pPr>
            <a:r>
              <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Explicit</a:t>
            </a:r>
            <a:r>
              <a:rPr lang="en" sz="700">
                <a:latin typeface="Cambria"/>
                <a:ea typeface="Cambria"/>
                <a:cs typeface="Cambria"/>
                <a:sym typeface="Cambria"/>
              </a:rPr>
              <a:t> is a categorical feature having classes of No and Yes, which are label encoded as 1-2 respectively. By applying the SMOTE method it generated explicit values for the minority category (very high popularity) which varied between 1-2. Thus thresholding of 0.5 was applied to convert the continuous variable to a categorical one. With the varied distribution in the popularity category, it can be statistically seen that with the increase in the popularity of the song more and more songs are been built as Yes explicit from 5.2% to 38.08%. However No explicit category taking much of the distribution of overall as well as categorical popularity subsets.</a:t>
            </a:r>
            <a:endParaRPr sz="700">
              <a:latin typeface="Cambria"/>
              <a:ea typeface="Cambria"/>
              <a:cs typeface="Cambria"/>
              <a:sym typeface="Cambria"/>
            </a:endParaRPr>
          </a:p>
          <a:p>
            <a:pPr indent="0" lvl="0" marL="0" rtl="0" algn="just">
              <a:spcBef>
                <a:spcPts val="0"/>
              </a:spcBef>
              <a:spcAft>
                <a:spcPts val="0"/>
              </a:spcAft>
              <a:buNone/>
            </a:pPr>
            <a:r>
              <a:t/>
            </a:r>
            <a:endParaRPr sz="700">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Danceability</a:t>
            </a:r>
            <a:r>
              <a:rPr lang="en" sz="700">
                <a:latin typeface="Cambria"/>
                <a:ea typeface="Cambria"/>
                <a:cs typeface="Cambria"/>
                <a:sym typeface="Cambria"/>
              </a:rPr>
              <a:t>, scaled from 0-1, provides the measure to determine if the song is preferred by people to dance and groove on. The dataset consists of the Gaussian distribution of danceability in songs, which can even be seen among the various categories of popularity. In total there is just a slight shift of the distribution towards the right in terms of popularity. That means that songs that are more danceable tend to get more and more popular.</a:t>
            </a:r>
            <a:endParaRPr sz="700">
              <a:latin typeface="Cambria"/>
              <a:ea typeface="Cambria"/>
              <a:cs typeface="Cambria"/>
              <a:sym typeface="Cambria"/>
            </a:endParaRPr>
          </a:p>
          <a:p>
            <a:pPr indent="0" lvl="0" marL="0" rtl="0" algn="just">
              <a:spcBef>
                <a:spcPts val="0"/>
              </a:spcBef>
              <a:spcAft>
                <a:spcPts val="0"/>
              </a:spcAft>
              <a:buNone/>
            </a:pPr>
            <a:r>
              <a:t/>
            </a:r>
            <a:endParaRPr sz="700">
              <a:latin typeface="Cambria"/>
              <a:ea typeface="Cambria"/>
              <a:cs typeface="Cambria"/>
              <a:sym typeface="Cambria"/>
            </a:endParaRPr>
          </a:p>
          <a:p>
            <a:pPr indent="0" lvl="0" marL="0" rtl="0" algn="just">
              <a:spcBef>
                <a:spcPts val="0"/>
              </a:spcBef>
              <a:spcAft>
                <a:spcPts val="0"/>
              </a:spcAft>
              <a:buNone/>
            </a:pPr>
            <a:r>
              <a:rPr lang="en" sz="700">
                <a:solidFill>
                  <a:srgbClr val="26A69A"/>
                </a:solidFill>
                <a:latin typeface="Cambria"/>
                <a:ea typeface="Cambria"/>
                <a:cs typeface="Cambria"/>
                <a:sym typeface="Cambria"/>
              </a:rPr>
              <a:t>Energy</a:t>
            </a:r>
            <a:r>
              <a:rPr lang="en" sz="700">
                <a:latin typeface="Cambria"/>
                <a:ea typeface="Cambria"/>
                <a:cs typeface="Cambria"/>
                <a:sym typeface="Cambria"/>
              </a:rPr>
              <a:t> feature has a high correlation with the popularity of the song, scaled from 0-1. There is a generalistic positive trend with the loudness and release time span. Energy itself is distributed in the normal distribution. It is observed that songs with lower energy have statistically been less popular.</a:t>
            </a:r>
            <a:endParaRPr sz="700">
              <a:latin typeface="Cambria"/>
              <a:ea typeface="Cambria"/>
              <a:cs typeface="Cambria"/>
              <a:sym typeface="Cambria"/>
            </a:endParaRPr>
          </a:p>
          <a:p>
            <a:pPr indent="0" lvl="0" marL="0" rtl="0" algn="l">
              <a:spcBef>
                <a:spcPts val="0"/>
              </a:spcBef>
              <a:spcAft>
                <a:spcPts val="0"/>
              </a:spcAft>
              <a:buNone/>
            </a:pPr>
            <a:r>
              <a:t/>
            </a:r>
            <a:endParaRPr sz="700">
              <a:solidFill>
                <a:srgbClr val="202124"/>
              </a:solidFill>
              <a:latin typeface="Cambria"/>
              <a:ea typeface="Cambria"/>
              <a:cs typeface="Cambria"/>
              <a:sym typeface="Cambria"/>
            </a:endParaRPr>
          </a:p>
          <a:p>
            <a:pPr indent="0" lvl="0" marL="0" rtl="0" algn="just">
              <a:spcBef>
                <a:spcPts val="0"/>
              </a:spcBef>
              <a:spcAft>
                <a:spcPts val="0"/>
              </a:spcAft>
              <a:buNone/>
            </a:pPr>
            <a:r>
              <a:rPr lang="en" sz="700">
                <a:solidFill>
                  <a:srgbClr val="202124"/>
                </a:solidFill>
                <a:latin typeface="Cambria"/>
                <a:ea typeface="Cambria"/>
                <a:cs typeface="Cambria"/>
                <a:sym typeface="Cambria"/>
              </a:rPr>
              <a:t>Other features containing lesser correlation with popularity can be feature extracted to enhance the relationship between the two and help improve the results as well. </a:t>
            </a:r>
            <a:r>
              <a:rPr lang="en" sz="700">
                <a:solidFill>
                  <a:srgbClr val="26A69A"/>
                </a:solidFill>
                <a:latin typeface="Cambria"/>
                <a:ea typeface="Cambria"/>
                <a:cs typeface="Cambria"/>
                <a:sym typeface="Cambria"/>
              </a:rPr>
              <a:t>Valence</a:t>
            </a:r>
            <a:r>
              <a:rPr lang="en" sz="700">
                <a:solidFill>
                  <a:srgbClr val="202124"/>
                </a:solidFill>
                <a:latin typeface="Cambria"/>
                <a:ea typeface="Cambria"/>
                <a:cs typeface="Cambria"/>
                <a:sym typeface="Cambria"/>
              </a:rPr>
              <a:t> on a scale of 0-1, describes the musical positiveness conveyed by a track. Tracks with high valence sound more positive (e.g. happy, cheerful, euphoric), while tracks with low valence sound more negative (e.g. sad, depressed, angry). It can be inferred that songs are not popularized due to the positive or negative valence but due to the other factors contributing much more to the same. Features like </a:t>
            </a:r>
            <a:r>
              <a:rPr lang="en" sz="700">
                <a:solidFill>
                  <a:srgbClr val="26A69A"/>
                </a:solidFill>
                <a:latin typeface="Cambria"/>
                <a:ea typeface="Cambria"/>
                <a:cs typeface="Cambria"/>
                <a:sym typeface="Cambria"/>
              </a:rPr>
              <a:t>liveness, speechiness</a:t>
            </a:r>
            <a:r>
              <a:rPr lang="en" sz="700">
                <a:solidFill>
                  <a:srgbClr val="202124"/>
                </a:solidFill>
                <a:latin typeface="Cambria"/>
                <a:ea typeface="Cambria"/>
                <a:cs typeface="Cambria"/>
                <a:sym typeface="Cambria"/>
              </a:rPr>
              <a:t> tend to have a skewed right distribution not just in the dataset but in categorical popularity distribution as well. </a:t>
            </a:r>
            <a:r>
              <a:rPr lang="en" sz="700">
                <a:solidFill>
                  <a:srgbClr val="26A69A"/>
                </a:solidFill>
                <a:latin typeface="Cambria"/>
                <a:ea typeface="Cambria"/>
                <a:cs typeface="Cambria"/>
                <a:sym typeface="Cambria"/>
              </a:rPr>
              <a:t>Tempo</a:t>
            </a:r>
            <a:r>
              <a:rPr lang="en" sz="700">
                <a:solidFill>
                  <a:srgbClr val="202124"/>
                </a:solidFill>
                <a:latin typeface="Cambria"/>
                <a:ea typeface="Cambria"/>
                <a:cs typeface="Cambria"/>
                <a:sym typeface="Cambria"/>
              </a:rPr>
              <a:t> variable is normally distributed like danceability of the song with outliers near 0. The feature </a:t>
            </a:r>
            <a:r>
              <a:rPr lang="en" sz="700">
                <a:solidFill>
                  <a:srgbClr val="26A69A"/>
                </a:solidFill>
                <a:latin typeface="Cambria"/>
                <a:ea typeface="Cambria"/>
                <a:cs typeface="Cambria"/>
                <a:sym typeface="Cambria"/>
              </a:rPr>
              <a:t>key</a:t>
            </a:r>
            <a:r>
              <a:rPr lang="en" sz="700">
                <a:solidFill>
                  <a:srgbClr val="202124"/>
                </a:solidFill>
                <a:latin typeface="Cambria"/>
                <a:ea typeface="Cambria"/>
                <a:cs typeface="Cambria"/>
                <a:sym typeface="Cambria"/>
              </a:rPr>
              <a:t> has hardly any significance in the prediction of the popularity of a song. Lastly, in general, the </a:t>
            </a:r>
            <a:r>
              <a:rPr lang="en" sz="700">
                <a:solidFill>
                  <a:srgbClr val="26A69A"/>
                </a:solidFill>
                <a:latin typeface="Cambria"/>
                <a:ea typeface="Cambria"/>
                <a:cs typeface="Cambria"/>
                <a:sym typeface="Cambria"/>
              </a:rPr>
              <a:t>mode</a:t>
            </a:r>
            <a:r>
              <a:rPr lang="en" sz="700">
                <a:solidFill>
                  <a:srgbClr val="202124"/>
                </a:solidFill>
                <a:latin typeface="Cambria"/>
                <a:ea typeface="Cambria"/>
                <a:cs typeface="Cambria"/>
                <a:sym typeface="Cambria"/>
              </a:rPr>
              <a:t> of the song was labelled as 1-2, representing Major, Minor respectively,, where the majority of the songs were distributed in 1. </a:t>
            </a:r>
            <a:endParaRPr sz="900">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700">
              <a:solidFill>
                <a:srgbClr val="202124"/>
              </a:solidFill>
              <a:latin typeface="Cambria"/>
              <a:ea typeface="Cambria"/>
              <a:cs typeface="Cambria"/>
              <a:sym typeface="Cambria"/>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79f941633b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79f941633b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79f941633b_9_3: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79f941633b_9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79f941633b_9_91: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79f941633b_9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9" name="Google Shape;60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0" name="Google Shape;680;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79f941633b_9_414: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79f941633b_9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just">
              <a:spcBef>
                <a:spcPts val="0"/>
              </a:spcBef>
              <a:spcAft>
                <a:spcPts val="0"/>
              </a:spcAft>
              <a:buClr>
                <a:schemeClr val="dk1"/>
              </a:buClr>
              <a:buSzPts val="1100"/>
              <a:buFont typeface="Cambria"/>
              <a:buChar char="●"/>
            </a:pPr>
            <a:r>
              <a:rPr b="1" lang="en">
                <a:solidFill>
                  <a:schemeClr val="dk1"/>
                </a:solidFill>
                <a:latin typeface="Cambria"/>
                <a:ea typeface="Cambria"/>
                <a:cs typeface="Cambria"/>
                <a:sym typeface="Cambria"/>
              </a:rPr>
              <a:t>Transformations</a:t>
            </a:r>
            <a:endParaRPr b="1">
              <a:solidFill>
                <a:schemeClr val="dk1"/>
              </a:solidFill>
              <a:latin typeface="Cambria"/>
              <a:ea typeface="Cambria"/>
              <a:cs typeface="Cambria"/>
              <a:sym typeface="Cambria"/>
            </a:endParaRPr>
          </a:p>
          <a:p>
            <a:pPr indent="-298450" lvl="1" marL="914400" rtl="0" algn="just">
              <a:spcBef>
                <a:spcPts val="0"/>
              </a:spcBef>
              <a:spcAft>
                <a:spcPts val="0"/>
              </a:spcAft>
              <a:buClr>
                <a:schemeClr val="dk1"/>
              </a:buClr>
              <a:buSzPts val="1100"/>
              <a:buFont typeface="Cambria"/>
              <a:buChar char="○"/>
            </a:pPr>
            <a:r>
              <a:rPr lang="en">
                <a:solidFill>
                  <a:schemeClr val="dk1"/>
                </a:solidFill>
                <a:latin typeface="Cambria"/>
                <a:ea typeface="Cambria"/>
                <a:cs typeface="Cambria"/>
                <a:sym typeface="Cambria"/>
              </a:rPr>
              <a:t>“loudness”: Binning w.r.t distance of multiples of standard deviations from mean, followed by logarithmic scaling to normalize the distribution.</a:t>
            </a:r>
            <a:endParaRPr>
              <a:solidFill>
                <a:schemeClr val="dk1"/>
              </a:solidFill>
              <a:latin typeface="Cambria"/>
              <a:ea typeface="Cambria"/>
              <a:cs typeface="Cambria"/>
              <a:sym typeface="Cambria"/>
            </a:endParaRPr>
          </a:p>
          <a:p>
            <a:pPr indent="-298450" lvl="1" marL="914400" rtl="0" algn="just">
              <a:spcBef>
                <a:spcPts val="0"/>
              </a:spcBef>
              <a:spcAft>
                <a:spcPts val="0"/>
              </a:spcAft>
              <a:buClr>
                <a:schemeClr val="dk1"/>
              </a:buClr>
              <a:buSzPts val="1100"/>
              <a:buFont typeface="Cambria"/>
              <a:buChar char="○"/>
            </a:pPr>
            <a:r>
              <a:rPr lang="en">
                <a:solidFill>
                  <a:schemeClr val="dk1"/>
                </a:solidFill>
                <a:latin typeface="Cambria"/>
                <a:ea typeface="Cambria"/>
                <a:cs typeface="Cambria"/>
                <a:sym typeface="Cambria"/>
              </a:rPr>
              <a:t>“accousticness”: Exponential scaling of the feature giving a 5% increase in correlation.</a:t>
            </a:r>
            <a:endParaRPr>
              <a:solidFill>
                <a:schemeClr val="dk1"/>
              </a:solidFill>
              <a:latin typeface="Cambria"/>
              <a:ea typeface="Cambria"/>
              <a:cs typeface="Cambria"/>
              <a:sym typeface="Cambria"/>
            </a:endParaRPr>
          </a:p>
          <a:p>
            <a:pPr indent="-298450" lvl="1" marL="914400" rtl="0" algn="just">
              <a:spcBef>
                <a:spcPts val="0"/>
              </a:spcBef>
              <a:spcAft>
                <a:spcPts val="0"/>
              </a:spcAft>
              <a:buClr>
                <a:schemeClr val="dk1"/>
              </a:buClr>
              <a:buSzPts val="1100"/>
              <a:buFont typeface="Cambria"/>
              <a:buChar char="○"/>
            </a:pPr>
            <a:r>
              <a:rPr lang="en">
                <a:solidFill>
                  <a:schemeClr val="dk1"/>
                </a:solidFill>
                <a:latin typeface="Cambria"/>
                <a:ea typeface="Cambria"/>
                <a:cs typeface="Cambria"/>
                <a:sym typeface="Cambria"/>
              </a:rPr>
              <a:t>“speechiness”: Exponential scaling of the feature giving a 6.45% increase in correlation.</a:t>
            </a:r>
            <a:endParaRPr>
              <a:solidFill>
                <a:schemeClr val="dk1"/>
              </a:solidFill>
              <a:latin typeface="Cambria"/>
              <a:ea typeface="Cambria"/>
              <a:cs typeface="Cambria"/>
              <a:sym typeface="Cambria"/>
            </a:endParaRPr>
          </a:p>
          <a:p>
            <a:pPr indent="-298450" lvl="1" marL="914400" rtl="0" algn="just">
              <a:spcBef>
                <a:spcPts val="0"/>
              </a:spcBef>
              <a:spcAft>
                <a:spcPts val="0"/>
              </a:spcAft>
              <a:buClr>
                <a:schemeClr val="dk1"/>
              </a:buClr>
              <a:buSzPts val="1100"/>
              <a:buFont typeface="Cambria"/>
              <a:buChar char="○"/>
            </a:pPr>
            <a:r>
              <a:rPr lang="en">
                <a:solidFill>
                  <a:schemeClr val="dk1"/>
                </a:solidFill>
                <a:latin typeface="Cambria"/>
                <a:ea typeface="Cambria"/>
                <a:cs typeface="Cambria"/>
                <a:sym typeface="Cambria"/>
              </a:rPr>
              <a:t>“instrumentalness”: Logarithmic scaling there was transformation of skewed to normal distribution in various categories of popularity.</a:t>
            </a:r>
            <a:endParaRPr>
              <a:solidFill>
                <a:schemeClr val="dk1"/>
              </a:solidFill>
              <a:latin typeface="Cambria"/>
              <a:ea typeface="Cambria"/>
              <a:cs typeface="Cambria"/>
              <a:sym typeface="Cambria"/>
            </a:endParaRPr>
          </a:p>
          <a:p>
            <a:pPr indent="-298450" lvl="1" marL="914400" rtl="0" algn="just">
              <a:spcBef>
                <a:spcPts val="0"/>
              </a:spcBef>
              <a:spcAft>
                <a:spcPts val="0"/>
              </a:spcAft>
              <a:buClr>
                <a:schemeClr val="dk1"/>
              </a:buClr>
              <a:buSzPts val="1100"/>
              <a:buFont typeface="Cambria"/>
              <a:buChar char="○"/>
            </a:pPr>
            <a:r>
              <a:rPr lang="en">
                <a:solidFill>
                  <a:schemeClr val="dk1"/>
                </a:solidFill>
                <a:latin typeface="Cambria"/>
                <a:ea typeface="Cambria"/>
                <a:cs typeface="Cambria"/>
                <a:sym typeface="Cambria"/>
              </a:rPr>
              <a:t>“energy”: Logarithmically scaled giving a 6.13% increase in correlation.</a:t>
            </a:r>
            <a:endParaRPr>
              <a:solidFill>
                <a:schemeClr val="dk1"/>
              </a:solidFill>
              <a:latin typeface="Cambria"/>
              <a:ea typeface="Cambria"/>
              <a:cs typeface="Cambria"/>
              <a:sym typeface="Cambria"/>
            </a:endParaRPr>
          </a:p>
          <a:p>
            <a:pPr indent="-298450" lvl="1" marL="914400" rtl="0" algn="just">
              <a:spcBef>
                <a:spcPts val="0"/>
              </a:spcBef>
              <a:spcAft>
                <a:spcPts val="0"/>
              </a:spcAft>
              <a:buClr>
                <a:schemeClr val="dk1"/>
              </a:buClr>
              <a:buSzPts val="1100"/>
              <a:buFont typeface="Cambria"/>
              <a:buChar char="○"/>
            </a:pPr>
            <a:r>
              <a:rPr lang="en">
                <a:solidFill>
                  <a:schemeClr val="dk1"/>
                </a:solidFill>
                <a:latin typeface="Cambria"/>
                <a:ea typeface="Cambria"/>
                <a:cs typeface="Cambria"/>
                <a:sym typeface="Cambria"/>
              </a:rPr>
              <a:t>“valence”: Exponentially scaled which substantially improved the dependency.</a:t>
            </a:r>
            <a:endParaRPr>
              <a:solidFill>
                <a:schemeClr val="dk1"/>
              </a:solidFill>
              <a:latin typeface="Cambria"/>
              <a:ea typeface="Cambria"/>
              <a:cs typeface="Cambria"/>
              <a:sym typeface="Cambria"/>
            </a:endParaRPr>
          </a:p>
          <a:p>
            <a:pPr indent="-298450" lvl="1" marL="914400" rtl="0" algn="just">
              <a:spcBef>
                <a:spcPts val="0"/>
              </a:spcBef>
              <a:spcAft>
                <a:spcPts val="0"/>
              </a:spcAft>
              <a:buClr>
                <a:schemeClr val="dk1"/>
              </a:buClr>
              <a:buSzPts val="1100"/>
              <a:buFont typeface="Cambria"/>
              <a:buChar char="○"/>
            </a:pPr>
            <a:r>
              <a:rPr lang="en">
                <a:solidFill>
                  <a:schemeClr val="dk1"/>
                </a:solidFill>
                <a:latin typeface="Cambria"/>
                <a:ea typeface="Cambria"/>
                <a:cs typeface="Cambria"/>
                <a:sym typeface="Cambria"/>
              </a:rPr>
              <a:t>“danceability”: Exponentially scaled due to the skewed distribution.</a:t>
            </a:r>
            <a:endParaRPr>
              <a:solidFill>
                <a:schemeClr val="dk1"/>
              </a:solidFill>
              <a:latin typeface="Cambria"/>
              <a:ea typeface="Cambria"/>
              <a:cs typeface="Cambria"/>
              <a:sym typeface="Cambria"/>
            </a:endParaRPr>
          </a:p>
          <a:p>
            <a:pPr indent="-298450" lvl="1" marL="914400" rtl="0" algn="just">
              <a:spcBef>
                <a:spcPts val="0"/>
              </a:spcBef>
              <a:spcAft>
                <a:spcPts val="0"/>
              </a:spcAft>
              <a:buClr>
                <a:schemeClr val="dk1"/>
              </a:buClr>
              <a:buSzPts val="1100"/>
              <a:buFont typeface="Cambria"/>
              <a:buChar char="○"/>
            </a:pPr>
            <a:r>
              <a:rPr lang="en">
                <a:solidFill>
                  <a:schemeClr val="dk1"/>
                </a:solidFill>
                <a:latin typeface="Cambria"/>
                <a:ea typeface="Cambria"/>
                <a:cs typeface="Cambria"/>
                <a:sym typeface="Cambria"/>
              </a:rPr>
              <a:t>“duration-min”: Binned into categories depending on various time stamps, followed by a logarithmic scaling to convert the skewed distribution to a normal distribution.</a:t>
            </a:r>
            <a:endParaRPr>
              <a:solidFill>
                <a:schemeClr val="dk1"/>
              </a:solidFill>
              <a:latin typeface="Cambria"/>
              <a:ea typeface="Cambria"/>
              <a:cs typeface="Cambria"/>
              <a:sym typeface="Cambria"/>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79f941633b_9_145: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79f941633b_9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79f941633b_18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4" name="Google Shape;834;g79f941633b_18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solidFill>
                  <a:schemeClr val="dk1"/>
                </a:solidFill>
                <a:latin typeface="Cambria"/>
                <a:ea typeface="Cambria"/>
                <a:cs typeface="Cambria"/>
                <a:sym typeface="Cambria"/>
              </a:rPr>
              <a:t>Hence it’s clearly evident that there is significant imbalance in the dataset, particularly in the “very high” category of popularity. As a result, most machine learning techniques have poor performance on the minority class. To address the same, we used SMOTE. </a:t>
            </a:r>
            <a:endParaRPr sz="800">
              <a:solidFill>
                <a:schemeClr val="dk1"/>
              </a:solidFill>
              <a:latin typeface="Cambria"/>
              <a:ea typeface="Cambria"/>
              <a:cs typeface="Cambria"/>
              <a:sym typeface="Cambria"/>
            </a:endParaRPr>
          </a:p>
          <a:p>
            <a:pPr indent="0" lvl="0" marL="0" rtl="0" algn="l">
              <a:spcBef>
                <a:spcPts val="0"/>
              </a:spcBef>
              <a:spcAft>
                <a:spcPts val="0"/>
              </a:spcAft>
              <a:buClr>
                <a:schemeClr val="dk1"/>
              </a:buClr>
              <a:buSzPts val="1100"/>
              <a:buFont typeface="Arial"/>
              <a:buNone/>
            </a:pPr>
            <a:r>
              <a:t/>
            </a:r>
            <a:endParaRPr sz="800">
              <a:solidFill>
                <a:schemeClr val="dk1"/>
              </a:solidFill>
              <a:latin typeface="Cambria"/>
              <a:ea typeface="Cambria"/>
              <a:cs typeface="Cambria"/>
              <a:sym typeface="Cambria"/>
            </a:endParaRPr>
          </a:p>
          <a:p>
            <a:pPr indent="0" lvl="0" marL="0" rtl="0" algn="l">
              <a:spcBef>
                <a:spcPts val="0"/>
              </a:spcBef>
              <a:spcAft>
                <a:spcPts val="0"/>
              </a:spcAft>
              <a:buClr>
                <a:schemeClr val="dk1"/>
              </a:buClr>
              <a:buSzPts val="1100"/>
              <a:buFont typeface="Arial"/>
              <a:buNone/>
            </a:pPr>
            <a:r>
              <a:rPr lang="en" sz="800">
                <a:solidFill>
                  <a:schemeClr val="dk1"/>
                </a:solidFill>
                <a:latin typeface="Cambria"/>
                <a:ea typeface="Cambria"/>
                <a:cs typeface="Cambria"/>
                <a:sym typeface="Cambria"/>
              </a:rPr>
              <a:t>The basic idea of SMOTE is to </a:t>
            </a:r>
            <a:r>
              <a:rPr b="1" lang="en" sz="800">
                <a:solidFill>
                  <a:schemeClr val="dk1"/>
                </a:solidFill>
                <a:latin typeface="Cambria"/>
                <a:ea typeface="Cambria"/>
                <a:cs typeface="Cambria"/>
                <a:sym typeface="Cambria"/>
              </a:rPr>
              <a:t>oversample the minority class </a:t>
            </a:r>
            <a:r>
              <a:rPr lang="en" sz="800">
                <a:solidFill>
                  <a:schemeClr val="dk1"/>
                </a:solidFill>
                <a:latin typeface="Cambria"/>
                <a:ea typeface="Cambria"/>
                <a:cs typeface="Cambria"/>
                <a:sym typeface="Cambria"/>
              </a:rPr>
              <a:t>by generating new samples. Since these samples are “synthetic”, i.e. not observed data points but rather interpolated points from the n-dimensional feature space, hence the name “Synthetic” Minority Oversampling Technique. Using SMOTE we achieve  a massive boost in performance, with the F1 score increasing from</a:t>
            </a:r>
            <a:r>
              <a:rPr b="1" lang="en" sz="800">
                <a:solidFill>
                  <a:schemeClr val="dk1"/>
                </a:solidFill>
                <a:latin typeface="Cambria"/>
                <a:ea typeface="Cambria"/>
                <a:cs typeface="Cambria"/>
                <a:sym typeface="Cambria"/>
              </a:rPr>
              <a:t> 0.62 </a:t>
            </a:r>
            <a:r>
              <a:rPr lang="en" sz="800">
                <a:solidFill>
                  <a:schemeClr val="dk1"/>
                </a:solidFill>
                <a:latin typeface="Cambria"/>
                <a:ea typeface="Cambria"/>
                <a:cs typeface="Cambria"/>
                <a:sym typeface="Cambria"/>
              </a:rPr>
              <a:t>to</a:t>
            </a:r>
            <a:r>
              <a:rPr b="1" lang="en" sz="800">
                <a:solidFill>
                  <a:schemeClr val="dk1"/>
                </a:solidFill>
                <a:latin typeface="Cambria"/>
                <a:ea typeface="Cambria"/>
                <a:cs typeface="Cambria"/>
                <a:sym typeface="Cambria"/>
              </a:rPr>
              <a:t> 0.71</a:t>
            </a:r>
            <a:r>
              <a:rPr lang="en" sz="800">
                <a:solidFill>
                  <a:schemeClr val="dk1"/>
                </a:solidFill>
                <a:latin typeface="Cambria"/>
                <a:ea typeface="Cambria"/>
                <a:cs typeface="Cambria"/>
                <a:sym typeface="Cambria"/>
              </a:rPr>
              <a:t> with the Random Forests based classifier.  </a:t>
            </a:r>
            <a:endParaRPr sz="800">
              <a:solidFill>
                <a:schemeClr val="dk1"/>
              </a:solidFill>
              <a:latin typeface="Cambria"/>
              <a:ea typeface="Cambria"/>
              <a:cs typeface="Cambria"/>
              <a:sym typeface="Cambria"/>
            </a:endParaRPr>
          </a:p>
          <a:p>
            <a:pPr indent="0" lvl="0" marL="0" rtl="0" algn="l">
              <a:spcBef>
                <a:spcPts val="0"/>
              </a:spcBef>
              <a:spcAft>
                <a:spcPts val="0"/>
              </a:spcAft>
              <a:buClr>
                <a:schemeClr val="dk1"/>
              </a:buClr>
              <a:buSzPts val="1100"/>
              <a:buFont typeface="Arial"/>
              <a:buNone/>
            </a:pPr>
            <a:r>
              <a:t/>
            </a:r>
            <a:endParaRPr sz="800">
              <a:solidFill>
                <a:schemeClr val="dk1"/>
              </a:solidFill>
              <a:latin typeface="Cambria"/>
              <a:ea typeface="Cambria"/>
              <a:cs typeface="Cambria"/>
              <a:sym typeface="Cambria"/>
            </a:endParaRPr>
          </a:p>
          <a:p>
            <a:pPr indent="0" lvl="0" marL="0" rtl="0" algn="l">
              <a:spcBef>
                <a:spcPts val="0"/>
              </a:spcBef>
              <a:spcAft>
                <a:spcPts val="0"/>
              </a:spcAft>
              <a:buClr>
                <a:schemeClr val="dk1"/>
              </a:buClr>
              <a:buSzPts val="1100"/>
              <a:buFont typeface="Arial"/>
              <a:buNone/>
            </a:pPr>
            <a:r>
              <a:rPr lang="en" sz="800">
                <a:solidFill>
                  <a:schemeClr val="dk1"/>
                </a:solidFill>
                <a:latin typeface="Cambria"/>
                <a:ea typeface="Cambria"/>
                <a:cs typeface="Cambria"/>
                <a:sym typeface="Cambria"/>
              </a:rPr>
              <a:t>We used a number of variants of the basic SMOTE algorithm - </a:t>
            </a:r>
            <a:endParaRPr sz="800">
              <a:solidFill>
                <a:schemeClr val="dk1"/>
              </a:solidFill>
              <a:latin typeface="Cambria"/>
              <a:ea typeface="Cambria"/>
              <a:cs typeface="Cambria"/>
              <a:sym typeface="Cambria"/>
            </a:endParaRPr>
          </a:p>
          <a:p>
            <a:pPr indent="-304800" lvl="0" marL="457200" rtl="0" algn="l">
              <a:spcBef>
                <a:spcPts val="0"/>
              </a:spcBef>
              <a:spcAft>
                <a:spcPts val="0"/>
              </a:spcAft>
              <a:buClr>
                <a:schemeClr val="dk1"/>
              </a:buClr>
              <a:buSzPts val="1200"/>
              <a:buFont typeface="Cambria"/>
              <a:buChar char="●"/>
            </a:pPr>
            <a:r>
              <a:rPr b="1" lang="en" sz="1000">
                <a:solidFill>
                  <a:schemeClr val="dk1"/>
                </a:solidFill>
                <a:latin typeface="Cambria"/>
                <a:ea typeface="Cambria"/>
                <a:cs typeface="Cambria"/>
                <a:sym typeface="Cambria"/>
              </a:rPr>
              <a:t>Borderline-SMOTE</a:t>
            </a:r>
            <a:r>
              <a:rPr lang="en" sz="1000">
                <a:solidFill>
                  <a:schemeClr val="dk1"/>
                </a:solidFill>
                <a:latin typeface="Cambria"/>
                <a:ea typeface="Cambria"/>
                <a:cs typeface="Cambria"/>
                <a:sym typeface="Cambria"/>
              </a:rPr>
              <a:t> </a:t>
            </a:r>
            <a:r>
              <a:rPr b="1" lang="en" sz="1000">
                <a:solidFill>
                  <a:schemeClr val="dk1"/>
                </a:solidFill>
                <a:latin typeface="Cambria"/>
                <a:ea typeface="Cambria"/>
                <a:cs typeface="Cambria"/>
                <a:sym typeface="Cambria"/>
              </a:rPr>
              <a:t>-&gt;</a:t>
            </a:r>
            <a:r>
              <a:rPr lang="en" sz="1000">
                <a:solidFill>
                  <a:schemeClr val="dk1"/>
                </a:solidFill>
                <a:latin typeface="Cambria"/>
                <a:ea typeface="Cambria"/>
                <a:cs typeface="Cambria"/>
                <a:sym typeface="Cambria"/>
              </a:rPr>
              <a:t> </a:t>
            </a:r>
            <a:r>
              <a:rPr lang="en" sz="800">
                <a:solidFill>
                  <a:schemeClr val="dk1"/>
                </a:solidFill>
                <a:latin typeface="Cambria"/>
                <a:ea typeface="Cambria"/>
                <a:cs typeface="Cambria"/>
                <a:sym typeface="Cambria"/>
              </a:rPr>
              <a:t>A variant of SMOTE that involves selecting those instances of the minority class that are misclassified  with a k-nearest neighbor classification model. The points on a </a:t>
            </a:r>
            <a:r>
              <a:rPr b="1" lang="en" sz="800">
                <a:solidFill>
                  <a:schemeClr val="dk1"/>
                </a:solidFill>
                <a:latin typeface="Cambria"/>
                <a:ea typeface="Cambria"/>
                <a:cs typeface="Cambria"/>
                <a:sym typeface="Cambria"/>
              </a:rPr>
              <a:t>decision boundary</a:t>
            </a:r>
            <a:r>
              <a:rPr lang="en" sz="800">
                <a:solidFill>
                  <a:schemeClr val="dk1"/>
                </a:solidFill>
                <a:latin typeface="Cambria"/>
                <a:ea typeface="Cambria"/>
                <a:cs typeface="Cambria"/>
                <a:sym typeface="Cambria"/>
              </a:rPr>
              <a:t> in the feature space are likely to be ambiguous (i.e. can belong to either region sharing the boundary) and are thus more important for classification. Emphasizing the generation here would enable the generation of samples that allow the models to learn the decision boundary better.</a:t>
            </a:r>
            <a:endParaRPr sz="800">
              <a:solidFill>
                <a:schemeClr val="dk1"/>
              </a:solidFill>
              <a:latin typeface="Cambria"/>
              <a:ea typeface="Cambria"/>
              <a:cs typeface="Cambria"/>
              <a:sym typeface="Cambria"/>
            </a:endParaRPr>
          </a:p>
          <a:p>
            <a:pPr indent="-317500" lvl="0" marL="457200" rtl="0" algn="l">
              <a:spcBef>
                <a:spcPts val="0"/>
              </a:spcBef>
              <a:spcAft>
                <a:spcPts val="0"/>
              </a:spcAft>
              <a:buClr>
                <a:schemeClr val="dk1"/>
              </a:buClr>
              <a:buSzPts val="1400"/>
              <a:buFont typeface="Cambria"/>
              <a:buChar char="●"/>
            </a:pPr>
            <a:r>
              <a:rPr b="1" lang="en" sz="1000">
                <a:solidFill>
                  <a:schemeClr val="dk1"/>
                </a:solidFill>
                <a:latin typeface="Cambria"/>
                <a:ea typeface="Cambria"/>
                <a:cs typeface="Cambria"/>
                <a:sym typeface="Cambria"/>
              </a:rPr>
              <a:t>Borderline-SMOTE SVM -&gt; </a:t>
            </a:r>
            <a:r>
              <a:rPr lang="en" sz="800">
                <a:solidFill>
                  <a:schemeClr val="dk1"/>
                </a:solidFill>
                <a:latin typeface="Cambria"/>
                <a:ea typeface="Cambria"/>
                <a:cs typeface="Cambria"/>
                <a:sym typeface="Cambria"/>
              </a:rPr>
              <a:t>an alternative of Borderline-SMOTE where an SVM algorithm is used instead of a KNN to identify misclassified examples on the decision boundary. This model enjoys the advantages of Borderline SMOTE and also adds a superior Support Vector Machine for the detection of the decision boundary. Due to this, this variant of SMOTE gives the best augmented dataset that is able to achieve an F1 score of </a:t>
            </a:r>
            <a:r>
              <a:rPr b="1" lang="en" sz="800">
                <a:solidFill>
                  <a:schemeClr val="dk1"/>
                </a:solidFill>
                <a:latin typeface="Cambria"/>
                <a:ea typeface="Cambria"/>
                <a:cs typeface="Cambria"/>
                <a:sym typeface="Cambria"/>
              </a:rPr>
              <a:t>0.72 </a:t>
            </a:r>
            <a:r>
              <a:rPr lang="en" sz="800">
                <a:solidFill>
                  <a:schemeClr val="dk1"/>
                </a:solidFill>
                <a:latin typeface="Cambria"/>
                <a:ea typeface="Cambria"/>
                <a:cs typeface="Cambria"/>
                <a:sym typeface="Cambria"/>
              </a:rPr>
              <a:t>(which is increased further using other techniques).</a:t>
            </a:r>
            <a:endParaRPr sz="700">
              <a:solidFill>
                <a:schemeClr val="dk1"/>
              </a:solidFill>
              <a:latin typeface="Cambria"/>
              <a:ea typeface="Cambria"/>
              <a:cs typeface="Cambria"/>
              <a:sym typeface="Cambri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79f941633b_12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g79f941633b_12_4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79f941633b_0_4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1" name="Google Shape;841;g79f941633b_0_49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sz="700">
              <a:solidFill>
                <a:schemeClr val="dk1"/>
              </a:solidFill>
              <a:latin typeface="Cambria"/>
              <a:ea typeface="Cambria"/>
              <a:cs typeface="Cambria"/>
              <a:sym typeface="Cambria"/>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79f941633b_6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9" name="Google Shape;849;g79f941633b_6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9" name="Google Shape;98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c9a7014154_1_381: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c9a7014154_1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79f941633b_4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79f941633b_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79f941633b_4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79f941633b_4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9" name="Google Shape;105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 name="Shape 1086"/>
        <p:cNvGrpSpPr/>
        <p:nvPr/>
      </p:nvGrpSpPr>
      <p:grpSpPr>
        <a:xfrm>
          <a:off x="0" y="0"/>
          <a:ext cx="0" cy="0"/>
          <a:chOff x="0" y="0"/>
          <a:chExt cx="0" cy="0"/>
        </a:xfrm>
      </p:grpSpPr>
      <p:sp>
        <p:nvSpPr>
          <p:cNvPr id="1087" name="Google Shape;1087;gc9a7014154_1_585: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1088" name="Google Shape;1088;gc9a7014154_1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 name="Shape 1093"/>
        <p:cNvGrpSpPr/>
        <p:nvPr/>
      </p:nvGrpSpPr>
      <p:grpSpPr>
        <a:xfrm>
          <a:off x="0" y="0"/>
          <a:ext cx="0" cy="0"/>
          <a:chOff x="0" y="0"/>
          <a:chExt cx="0" cy="0"/>
        </a:xfrm>
      </p:grpSpPr>
      <p:sp>
        <p:nvSpPr>
          <p:cNvPr id="1094" name="Google Shape;1094;g79f941633b_1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5" name="Google Shape;1095;g79f941633b_12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79f941633b_1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6" name="Google Shape;1116;g79f941633b_12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79f941633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g79f941633b_0_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SzPts val="1100"/>
              <a:buNone/>
            </a:pPr>
            <a:r>
              <a:t/>
            </a:r>
            <a:endParaRPr sz="700">
              <a:solidFill>
                <a:schemeClr val="dk1"/>
              </a:solidFill>
              <a:latin typeface="Cambria"/>
              <a:ea typeface="Cambria"/>
              <a:cs typeface="Cambria"/>
              <a:sym typeface="Cambria"/>
            </a:endParaRPr>
          </a:p>
          <a:p>
            <a:pPr indent="0" lvl="0" marL="0" rtl="0" algn="just">
              <a:spcBef>
                <a:spcPts val="0"/>
              </a:spcBef>
              <a:spcAft>
                <a:spcPts val="0"/>
              </a:spcAft>
              <a:buNone/>
            </a:pPr>
            <a:r>
              <a:rPr lang="en" sz="700">
                <a:solidFill>
                  <a:schemeClr val="dk1"/>
                </a:solidFill>
                <a:latin typeface="Cambria"/>
                <a:ea typeface="Cambria"/>
                <a:cs typeface="Cambria"/>
                <a:sym typeface="Cambria"/>
              </a:rPr>
              <a:t>The problem statement states to maximize the revenue of the predicted popularity of songs. The dataset provided consists of 12227 data points with 17 columns. The 16 independent variables are useful in the prediction of the dependent target variable, popularity.Based on the prediction of the music, a bid is made along with a specified expected revenue from the same. The main focus is to maximize this revenue collected in total from all the songs.</a:t>
            </a:r>
            <a:endParaRPr sz="1200">
              <a:solidFill>
                <a:schemeClr val="dk1"/>
              </a:solidFill>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700">
              <a:solidFill>
                <a:schemeClr val="dk1"/>
              </a:solidFill>
              <a:latin typeface="Cambria"/>
              <a:ea typeface="Cambria"/>
              <a:cs typeface="Cambria"/>
              <a:sym typeface="Cambria"/>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c9a7014154_1_759: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c9a7014154_1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900">
                <a:solidFill>
                  <a:schemeClr val="dk1"/>
                </a:solidFill>
                <a:latin typeface="Cambria"/>
                <a:ea typeface="Cambria"/>
                <a:cs typeface="Cambria"/>
                <a:sym typeface="Cambria"/>
              </a:rPr>
              <a:t>We should realize that even though the model might perform well in the F1 or the Accuracy metric that does not guarantee that the revenue is maximized. So in order to correctly  formulate the custom metric, we used the revenue generated after investing the a total sum of 10000$ on 4000 validation music stocks. We purposely made a train-val split such the validation dataset has exactly 4000 music albums to bid for. All the predictions of the model for the validation set is used to calculate the revenue generated by the model. We also use a constant seed number so that the test split remains the same on every run. This is required when we calculate the maximum possible revenue the model can generate. We calculated that if the test set has 4000 music albums to be generated then based on the popularity of the albums the maximum possible revenue is </a:t>
            </a:r>
            <a:r>
              <a:rPr b="1" lang="en" sz="900">
                <a:solidFill>
                  <a:schemeClr val="dk1"/>
                </a:solidFill>
                <a:latin typeface="Cambria"/>
                <a:ea typeface="Cambria"/>
                <a:cs typeface="Cambria"/>
                <a:sym typeface="Cambria"/>
              </a:rPr>
              <a:t>22013$.</a:t>
            </a:r>
            <a:r>
              <a:rPr lang="en" sz="900">
                <a:solidFill>
                  <a:schemeClr val="dk1"/>
                </a:solidFill>
                <a:latin typeface="Cambria"/>
                <a:ea typeface="Cambria"/>
                <a:cs typeface="Cambria"/>
                <a:sym typeface="Cambria"/>
              </a:rPr>
              <a:t> This means that if our model has 100% accuracy then the revenue generated by the model is 22013$. Since it is difficult to maximize the accuracy we instead maximize the revenue directly by adjusting the loss function. In this way we train the model to atleast give a positive profit rather than zero or negative ones. After using the revenue as the main metric function and the custom loss function instead of the normally used loss function. Our revenue before any preprocessing and custom loss was around 15753$. After doing the preprocessing and using custom loss function we got a boost in revenue to </a:t>
            </a:r>
            <a:r>
              <a:rPr b="1" lang="en" sz="900">
                <a:solidFill>
                  <a:schemeClr val="dk1"/>
                </a:solidFill>
                <a:latin typeface="Cambria"/>
                <a:ea typeface="Cambria"/>
                <a:cs typeface="Cambria"/>
                <a:sym typeface="Cambria"/>
              </a:rPr>
              <a:t>19352$</a:t>
            </a:r>
            <a:r>
              <a:rPr lang="en" sz="900">
                <a:solidFill>
                  <a:schemeClr val="dk1"/>
                </a:solidFill>
                <a:latin typeface="Cambria"/>
                <a:ea typeface="Cambria"/>
                <a:cs typeface="Cambria"/>
                <a:sym typeface="Cambria"/>
              </a:rPr>
              <a:t> and the F1 score is around </a:t>
            </a:r>
            <a:r>
              <a:rPr b="1" lang="en" sz="900">
                <a:solidFill>
                  <a:schemeClr val="dk1"/>
                </a:solidFill>
                <a:latin typeface="Cambria"/>
                <a:ea typeface="Cambria"/>
                <a:cs typeface="Cambria"/>
                <a:sym typeface="Cambria"/>
              </a:rPr>
              <a:t>0.7229</a:t>
            </a:r>
            <a:r>
              <a:rPr lang="en" sz="900">
                <a:solidFill>
                  <a:schemeClr val="dk1"/>
                </a:solidFill>
                <a:latin typeface="Cambria"/>
                <a:ea typeface="Cambria"/>
                <a:cs typeface="Cambria"/>
                <a:sym typeface="Cambria"/>
              </a:rPr>
              <a:t>. So although our accuracy of prediction on the validation set is around 73% the percentage of revenue generated is  close to</a:t>
            </a:r>
            <a:r>
              <a:rPr b="1" lang="en" sz="900">
                <a:solidFill>
                  <a:schemeClr val="dk1"/>
                </a:solidFill>
                <a:latin typeface="Cambria"/>
                <a:ea typeface="Cambria"/>
                <a:cs typeface="Cambria"/>
                <a:sym typeface="Cambria"/>
              </a:rPr>
              <a:t> 88 %.</a:t>
            </a:r>
            <a:endParaRPr b="1" sz="900">
              <a:solidFill>
                <a:schemeClr val="dk1"/>
              </a:solidFill>
              <a:latin typeface="Cambria"/>
              <a:ea typeface="Cambria"/>
              <a:cs typeface="Cambria"/>
              <a:sym typeface="Cambria"/>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c9a7014154_1_641: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c9a7014154_1_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c9a7014154_1_702: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1138" name="Google Shape;1138;gc9a7014154_1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g79f941633b_12_28: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79f941633b_1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 name="Shape 1206"/>
        <p:cNvGrpSpPr/>
        <p:nvPr/>
      </p:nvGrpSpPr>
      <p:grpSpPr>
        <a:xfrm>
          <a:off x="0" y="0"/>
          <a:ext cx="0" cy="0"/>
          <a:chOff x="0" y="0"/>
          <a:chExt cx="0" cy="0"/>
        </a:xfrm>
      </p:grpSpPr>
      <p:sp>
        <p:nvSpPr>
          <p:cNvPr id="1207" name="Google Shape;1207;g79f941633b_12_315:notes"/>
          <p:cNvSpPr/>
          <p:nvPr>
            <p:ph idx="2" type="sldImg"/>
          </p:nvPr>
        </p:nvSpPr>
        <p:spPr>
          <a:xfrm>
            <a:off x="381357" y="685800"/>
            <a:ext cx="6095700" cy="3429000"/>
          </a:xfrm>
          <a:custGeom>
            <a:rect b="b" l="l" r="r" t="t"/>
            <a:pathLst>
              <a:path extrusionOk="0" h="120000" w="120000">
                <a:moveTo>
                  <a:pt x="0" y="0"/>
                </a:moveTo>
                <a:lnTo>
                  <a:pt x="120000" y="0"/>
                </a:lnTo>
                <a:lnTo>
                  <a:pt x="120000" y="120000"/>
                </a:lnTo>
                <a:lnTo>
                  <a:pt x="0" y="120000"/>
                </a:lnTo>
                <a:close/>
              </a:path>
            </a:pathLst>
          </a:custGeom>
        </p:spPr>
      </p:sp>
      <p:sp>
        <p:nvSpPr>
          <p:cNvPr id="1208" name="Google Shape;1208;g79f941633b_12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900">
                <a:solidFill>
                  <a:schemeClr val="dk1"/>
                </a:solidFill>
                <a:latin typeface="Cambria"/>
                <a:ea typeface="Cambria"/>
                <a:cs typeface="Cambria"/>
                <a:sym typeface="Cambria"/>
              </a:rPr>
              <a:t>We should realize that even though the model might perform well in the F1 or the Accuracy metric that does not guarantee that the revenue is maximized. So in order to correctly  formulate the custom metric, we used the revenue generated after investing the a total sum of 10000$ on 4000 validation music stocks. We purposely made a train-val split such the validation dataset has exactly 4000 music albums to bid for. All the predictions of the model for the validation set is used to calculate the revenue generated by the model. We also use a constant seed number so that the test split remains the same on every run. This is required when we calculate the maximum possible revenue the model can generate. We calculated that if the test set has 4000 music albums to be generated then based on the popularity of the albums the maximum possible revenue is </a:t>
            </a:r>
            <a:r>
              <a:rPr b="1" lang="en" sz="900">
                <a:solidFill>
                  <a:schemeClr val="dk1"/>
                </a:solidFill>
                <a:latin typeface="Cambria"/>
                <a:ea typeface="Cambria"/>
                <a:cs typeface="Cambria"/>
                <a:sym typeface="Cambria"/>
              </a:rPr>
              <a:t>22013$.</a:t>
            </a:r>
            <a:r>
              <a:rPr lang="en" sz="900">
                <a:solidFill>
                  <a:schemeClr val="dk1"/>
                </a:solidFill>
                <a:latin typeface="Cambria"/>
                <a:ea typeface="Cambria"/>
                <a:cs typeface="Cambria"/>
                <a:sym typeface="Cambria"/>
              </a:rPr>
              <a:t> This means that if our model has 100% accuracy then the revenue generated by the model is 22013$. Since it is difficult to maximize the accuracy we instead maximize the revenue directly by adjusting the loss function. In this way we train the model to atleast give a positive profit rather than zero or negative ones. After using the revenue as the main metric function and the custom loss function instead of the normally used loss function. Our revenue before any preprocessing and custom loss was around 15753$. After doing the preprocessing and using custom loss function we got a boost in revenue to </a:t>
            </a:r>
            <a:r>
              <a:rPr b="1" lang="en" sz="900">
                <a:solidFill>
                  <a:schemeClr val="dk1"/>
                </a:solidFill>
                <a:latin typeface="Cambria"/>
                <a:ea typeface="Cambria"/>
                <a:cs typeface="Cambria"/>
                <a:sym typeface="Cambria"/>
              </a:rPr>
              <a:t>19352$</a:t>
            </a:r>
            <a:r>
              <a:rPr lang="en" sz="900">
                <a:solidFill>
                  <a:schemeClr val="dk1"/>
                </a:solidFill>
                <a:latin typeface="Cambria"/>
                <a:ea typeface="Cambria"/>
                <a:cs typeface="Cambria"/>
                <a:sym typeface="Cambria"/>
              </a:rPr>
              <a:t> and the F1 score is around </a:t>
            </a:r>
            <a:r>
              <a:rPr b="1" lang="en" sz="900">
                <a:solidFill>
                  <a:schemeClr val="dk1"/>
                </a:solidFill>
                <a:latin typeface="Cambria"/>
                <a:ea typeface="Cambria"/>
                <a:cs typeface="Cambria"/>
                <a:sym typeface="Cambria"/>
              </a:rPr>
              <a:t>0.7229</a:t>
            </a:r>
            <a:r>
              <a:rPr lang="en" sz="900">
                <a:solidFill>
                  <a:schemeClr val="dk1"/>
                </a:solidFill>
                <a:latin typeface="Cambria"/>
                <a:ea typeface="Cambria"/>
                <a:cs typeface="Cambria"/>
                <a:sym typeface="Cambria"/>
              </a:rPr>
              <a:t>. So although our accuracy of prediction on the validation set is around 73% the percentage of revenue generated is  close to</a:t>
            </a:r>
            <a:r>
              <a:rPr b="1" lang="en" sz="900">
                <a:solidFill>
                  <a:schemeClr val="dk1"/>
                </a:solidFill>
                <a:latin typeface="Cambria"/>
                <a:ea typeface="Cambria"/>
                <a:cs typeface="Cambria"/>
                <a:sym typeface="Cambria"/>
              </a:rPr>
              <a:t> 88 %.</a:t>
            </a:r>
            <a:endParaRPr b="1" sz="900">
              <a:solidFill>
                <a:schemeClr val="dk1"/>
              </a:solidFill>
              <a:latin typeface="Cambria"/>
              <a:ea typeface="Cambria"/>
              <a:cs typeface="Cambria"/>
              <a:sym typeface="Cambria"/>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g79f941633b_12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6" name="Google Shape;1216;g79f941633b_12_3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79f941633b_0_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g79f941633b_0_8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700">
                <a:solidFill>
                  <a:schemeClr val="dk1"/>
                </a:solidFill>
                <a:latin typeface="Cambria"/>
                <a:ea typeface="Cambria"/>
                <a:cs typeface="Cambria"/>
                <a:sym typeface="Cambria"/>
              </a:rPr>
              <a:t>Music is one of the most popular types of online source of entertainment and the importance of the music industry can be expressed in its total revenues. For 2020 they were US$20.1 billion, the industry shows a very promising growth curve too. Technological advancements have seen the rise of streaming services. Streaming services such as Spotify, YouTube Music etc. have a huge impact on the revenue of the music industry. </a:t>
            </a:r>
            <a:endParaRPr sz="700">
              <a:solidFill>
                <a:schemeClr val="dk1"/>
              </a:solidFill>
              <a:latin typeface="Cambria"/>
              <a:ea typeface="Cambria"/>
              <a:cs typeface="Cambria"/>
              <a:sym typeface="Cambria"/>
            </a:endParaRPr>
          </a:p>
          <a:p>
            <a:pPr indent="0" lvl="0" marL="0" rtl="0" algn="l">
              <a:spcBef>
                <a:spcPts val="0"/>
              </a:spcBef>
              <a:spcAft>
                <a:spcPts val="0"/>
              </a:spcAft>
              <a:buClr>
                <a:schemeClr val="dk1"/>
              </a:buClr>
              <a:buSzPts val="1100"/>
              <a:buFont typeface="Arial"/>
              <a:buNone/>
            </a:pPr>
            <a:r>
              <a:t/>
            </a:r>
            <a:endParaRPr sz="700">
              <a:solidFill>
                <a:schemeClr val="dk1"/>
              </a:solidFill>
              <a:latin typeface="Cambria"/>
              <a:ea typeface="Cambria"/>
              <a:cs typeface="Cambria"/>
              <a:sym typeface="Cambri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79f941633b_0_1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g79f941633b_0_13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700">
                <a:solidFill>
                  <a:schemeClr val="dk1"/>
                </a:solidFill>
                <a:latin typeface="Cambria"/>
                <a:ea typeface="Cambria"/>
                <a:cs typeface="Cambria"/>
                <a:sym typeface="Cambria"/>
              </a:rPr>
              <a:t>The first figure  explains an average trend of song popularity over the different months. Song released in december are generally more </a:t>
            </a:r>
            <a:r>
              <a:rPr lang="en" sz="700">
                <a:solidFill>
                  <a:schemeClr val="dk1"/>
                </a:solidFill>
                <a:highlight>
                  <a:srgbClr val="FF0000"/>
                </a:highlight>
                <a:latin typeface="Cambria"/>
                <a:ea typeface="Cambria"/>
                <a:cs typeface="Cambria"/>
                <a:sym typeface="Cambria"/>
              </a:rPr>
              <a:t>probable</a:t>
            </a:r>
            <a:r>
              <a:rPr lang="en" sz="700">
                <a:solidFill>
                  <a:schemeClr val="dk1"/>
                </a:solidFill>
                <a:latin typeface="Cambria"/>
                <a:ea typeface="Cambria"/>
                <a:cs typeface="Cambria"/>
                <a:sym typeface="Cambria"/>
              </a:rPr>
              <a:t> for not getting a good response.Also,a very small share of data informs us about very popular songs,hence while modelling we look at oversampling techniques</a:t>
            </a:r>
            <a:endParaRPr sz="700">
              <a:solidFill>
                <a:schemeClr val="dk1"/>
              </a:solidFill>
              <a:latin typeface="Cambria"/>
              <a:ea typeface="Cambria"/>
              <a:cs typeface="Cambria"/>
              <a:sym typeface="Cambria"/>
            </a:endParaRPr>
          </a:p>
          <a:p>
            <a:pPr indent="0" lvl="0" marL="0" rtl="0" algn="l">
              <a:spcBef>
                <a:spcPts val="0"/>
              </a:spcBef>
              <a:spcAft>
                <a:spcPts val="0"/>
              </a:spcAft>
              <a:buSzPts val="1100"/>
              <a:buNone/>
            </a:pPr>
            <a:r>
              <a:t/>
            </a:r>
            <a:endParaRPr sz="700">
              <a:solidFill>
                <a:schemeClr val="dk1"/>
              </a:solidFill>
              <a:latin typeface="Cambria"/>
              <a:ea typeface="Cambria"/>
              <a:cs typeface="Cambria"/>
              <a:sym typeface="Cambri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79f941633b_0_1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g79f941633b_0_14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700">
                <a:solidFill>
                  <a:schemeClr val="dk1"/>
                </a:solidFill>
                <a:latin typeface="Cambria"/>
                <a:ea typeface="Cambria"/>
                <a:cs typeface="Cambria"/>
                <a:sym typeface="Cambria"/>
              </a:rPr>
              <a:t>Through this figure it was observed that quality of songs produced increases linearly with year .Also , the popularity follows normal distribution over the time.The age of the song also affects its popularity.This figure also gives us an indication about how year bins provide critical information for classification.</a:t>
            </a:r>
            <a:endParaRPr sz="700">
              <a:solidFill>
                <a:schemeClr val="dk1"/>
              </a:solidFill>
              <a:latin typeface="Cambria"/>
              <a:ea typeface="Cambria"/>
              <a:cs typeface="Cambria"/>
              <a:sym typeface="Cambria"/>
            </a:endParaRPr>
          </a:p>
          <a:p>
            <a:pPr indent="0" lvl="0" marL="0" rtl="0" algn="l">
              <a:spcBef>
                <a:spcPts val="0"/>
              </a:spcBef>
              <a:spcAft>
                <a:spcPts val="0"/>
              </a:spcAft>
              <a:buSzPts val="1100"/>
              <a:buNone/>
            </a:pPr>
            <a:r>
              <a:t/>
            </a:r>
            <a:endParaRPr sz="700">
              <a:solidFill>
                <a:schemeClr val="dk1"/>
              </a:solidFill>
              <a:latin typeface="Cambria"/>
              <a:ea typeface="Cambria"/>
              <a:cs typeface="Cambria"/>
              <a:sym typeface="Cambri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79f941633b_0_1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g79f941633b_0_14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700">
                <a:solidFill>
                  <a:schemeClr val="dk1"/>
                </a:solidFill>
                <a:latin typeface="Cambria"/>
                <a:ea typeface="Cambria"/>
                <a:cs typeface="Cambria"/>
                <a:sym typeface="Cambria"/>
              </a:rPr>
              <a:t>While duration and danceability seems quite important features</a:t>
            </a:r>
            <a:r>
              <a:rPr lang="en" sz="700">
                <a:solidFill>
                  <a:schemeClr val="dk1"/>
                </a:solidFill>
                <a:highlight>
                  <a:srgbClr val="FF0000"/>
                </a:highlight>
                <a:latin typeface="Cambria"/>
                <a:ea typeface="Cambria"/>
                <a:cs typeface="Cambria"/>
                <a:sym typeface="Cambria"/>
              </a:rPr>
              <a:t> intuitively </a:t>
            </a:r>
            <a:r>
              <a:rPr lang="en" sz="700">
                <a:solidFill>
                  <a:schemeClr val="dk1"/>
                </a:solidFill>
                <a:latin typeface="Cambria"/>
                <a:ea typeface="Cambria"/>
                <a:cs typeface="Cambria"/>
                <a:sym typeface="Cambria"/>
              </a:rPr>
              <a:t>but overall not much information can be extracted from them whereas </a:t>
            </a:r>
            <a:r>
              <a:rPr lang="en" sz="700">
                <a:solidFill>
                  <a:schemeClr val="dk1"/>
                </a:solidFill>
                <a:highlight>
                  <a:srgbClr val="FF0000"/>
                </a:highlight>
                <a:latin typeface="Cambria"/>
                <a:ea typeface="Cambria"/>
                <a:cs typeface="Cambria"/>
                <a:sym typeface="Cambria"/>
              </a:rPr>
              <a:t>acoustic</a:t>
            </a:r>
            <a:r>
              <a:rPr lang="en" sz="700">
                <a:solidFill>
                  <a:schemeClr val="dk1"/>
                </a:solidFill>
                <a:latin typeface="Cambria"/>
                <a:ea typeface="Cambria"/>
                <a:cs typeface="Cambria"/>
                <a:sym typeface="Cambria"/>
              </a:rPr>
              <a:t> </a:t>
            </a:r>
            <a:r>
              <a:rPr lang="en" sz="700">
                <a:solidFill>
                  <a:schemeClr val="dk1"/>
                </a:solidFill>
                <a:highlight>
                  <a:srgbClr val="FF0000"/>
                </a:highlight>
                <a:latin typeface="Cambria"/>
                <a:ea typeface="Cambria"/>
                <a:cs typeface="Cambria"/>
                <a:sym typeface="Cambria"/>
              </a:rPr>
              <a:t>ness</a:t>
            </a:r>
            <a:r>
              <a:rPr lang="en" sz="700">
                <a:solidFill>
                  <a:schemeClr val="dk1"/>
                </a:solidFill>
                <a:latin typeface="Cambria"/>
                <a:ea typeface="Cambria"/>
                <a:cs typeface="Cambria"/>
                <a:sym typeface="Cambria"/>
              </a:rPr>
              <a:t> which seems quite irrelevant is actually a good differentiating   factor.These also suggest a good deal of electronic music labels being more popular .</a:t>
            </a:r>
            <a:endParaRPr sz="700">
              <a:solidFill>
                <a:schemeClr val="dk1"/>
              </a:solidFill>
              <a:latin typeface="Cambria"/>
              <a:ea typeface="Cambria"/>
              <a:cs typeface="Cambria"/>
              <a:sym typeface="Cambria"/>
            </a:endParaRPr>
          </a:p>
          <a:p>
            <a:pPr indent="0" lvl="0" marL="0" rtl="0" algn="l">
              <a:spcBef>
                <a:spcPts val="0"/>
              </a:spcBef>
              <a:spcAft>
                <a:spcPts val="0"/>
              </a:spcAft>
              <a:buClr>
                <a:schemeClr val="dk1"/>
              </a:buClr>
              <a:buSzPts val="1100"/>
              <a:buFont typeface="Arial"/>
              <a:buNone/>
            </a:pPr>
            <a:r>
              <a:t/>
            </a:r>
            <a:endParaRPr sz="700">
              <a:solidFill>
                <a:schemeClr val="dk1"/>
              </a:solidFill>
              <a:latin typeface="Cambria"/>
              <a:ea typeface="Cambria"/>
              <a:cs typeface="Cambria"/>
              <a:sym typeface="Cambria"/>
            </a:endParaRPr>
          </a:p>
          <a:p>
            <a:pPr indent="0" lvl="0" marL="0" rtl="0" algn="l">
              <a:spcBef>
                <a:spcPts val="0"/>
              </a:spcBef>
              <a:spcAft>
                <a:spcPts val="0"/>
              </a:spcAft>
              <a:buSzPts val="1100"/>
              <a:buNone/>
            </a:pPr>
            <a:r>
              <a:t/>
            </a:r>
            <a:endParaRPr sz="700">
              <a:solidFill>
                <a:schemeClr val="dk1"/>
              </a:solidFill>
              <a:latin typeface="Cambria"/>
              <a:ea typeface="Cambria"/>
              <a:cs typeface="Cambria"/>
              <a:sym typeface="Cambri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79f941633b_0_1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3" name="Google Shape;413;g79f941633b_0_14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700">
                <a:solidFill>
                  <a:schemeClr val="dk1"/>
                </a:solidFill>
                <a:latin typeface="Cambria"/>
                <a:ea typeface="Cambria"/>
                <a:cs typeface="Cambria"/>
                <a:sym typeface="Cambria"/>
              </a:rPr>
              <a:t>T-distributed stochastic neighbor embedding is used to visualize the data </a:t>
            </a:r>
            <a:r>
              <a:rPr lang="en" sz="700">
                <a:solidFill>
                  <a:schemeClr val="dk1"/>
                </a:solidFill>
                <a:highlight>
                  <a:srgbClr val="FF0000"/>
                </a:highlight>
                <a:latin typeface="Cambria"/>
                <a:ea typeface="Cambria"/>
                <a:cs typeface="Cambria"/>
                <a:sym typeface="Cambria"/>
              </a:rPr>
              <a:t>probabilistically</a:t>
            </a:r>
            <a:r>
              <a:rPr lang="en" sz="700">
                <a:solidFill>
                  <a:schemeClr val="dk1"/>
                </a:solidFill>
                <a:latin typeface="Cambria"/>
                <a:ea typeface="Cambria"/>
                <a:cs typeface="Cambria"/>
                <a:sym typeface="Cambria"/>
              </a:rPr>
              <a:t> into two dimensions of embedded space.Some non linear boundaries are possible here.  </a:t>
            </a:r>
            <a:endParaRPr sz="700">
              <a:solidFill>
                <a:schemeClr val="dk1"/>
              </a:solidFill>
              <a:latin typeface="Cambria"/>
              <a:ea typeface="Cambria"/>
              <a:cs typeface="Cambria"/>
              <a:sym typeface="Cambria"/>
            </a:endParaRPr>
          </a:p>
          <a:p>
            <a:pPr indent="0" lvl="0" marL="0" rtl="0" algn="l">
              <a:spcBef>
                <a:spcPts val="0"/>
              </a:spcBef>
              <a:spcAft>
                <a:spcPts val="0"/>
              </a:spcAft>
              <a:buSzPts val="1100"/>
              <a:buNone/>
            </a:pPr>
            <a:r>
              <a:t/>
            </a:r>
            <a:endParaRPr sz="700">
              <a:solidFill>
                <a:schemeClr val="dk1"/>
              </a:solidFill>
              <a:latin typeface="Cambria"/>
              <a:ea typeface="Cambria"/>
              <a:cs typeface="Cambria"/>
              <a:sym typeface="Cambria"/>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79f941633b_0_3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0" name="Google Shape;420;g79f941633b_0_38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chemeClr val="dk1"/>
                </a:solidFill>
                <a:latin typeface="Cambria"/>
                <a:ea typeface="Cambria"/>
                <a:cs typeface="Cambria"/>
                <a:sym typeface="Cambria"/>
              </a:rPr>
              <a:t>The correlation table provides Pearson’s R coefficient. Uni modulus value of  Pearson’s R coefficient signifies more relation between the two variables. A positive correlation refers to the direct proportionality of the variables whereas a negative correlation refers to the inverse proportionality between the same. The correlation table helped establish a measure dependency of all the variables. Rather than just looking over the whole of the correlation table, we focused our attention more on the dependency of popularity over other variables. While analysing the R2 coefficient values in the table, we applied 0.04 thresholding to concentrate more on the more correlated variables beneficial for the prediction of popularity, the target variable. It is evident that there exists a very high positive correlation between the energy and loudness of a song. Variables like date and month, loudness and year, energy and year, danceability and valence also possess a high positive correlation with one another. In specific to popularity variable  features like year, loudness, explicit, danceability, energy, date, month possess a positive correlation greater than the threshold. Other features like instrumentalness and acousticness provide a negative correlation to the dependent variable, popularity. Rather than taking all variables as input, selecting an efficient subset from the following provide a better edge on model training.</a:t>
            </a:r>
            <a:endParaRPr sz="1200">
              <a:solidFill>
                <a:schemeClr val="dk1"/>
              </a:solidFill>
              <a:latin typeface="Cambria"/>
              <a:ea typeface="Cambria"/>
              <a:cs typeface="Cambria"/>
              <a:sym typeface="Cambria"/>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 name="Shape 8"/>
        <p:cNvGrpSpPr/>
        <p:nvPr/>
      </p:nvGrpSpPr>
      <p:grpSpPr>
        <a:xfrm>
          <a:off x="0" y="0"/>
          <a:ext cx="0" cy="0"/>
          <a:chOff x="0" y="0"/>
          <a:chExt cx="0" cy="0"/>
        </a:xfrm>
      </p:grpSpPr>
      <p:sp>
        <p:nvSpPr>
          <p:cNvPr id="9" name="Google Shape;9;p34"/>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 name="Shape 41"/>
        <p:cNvGrpSpPr/>
        <p:nvPr/>
      </p:nvGrpSpPr>
      <p:grpSpPr>
        <a:xfrm>
          <a:off x="0" y="0"/>
          <a:ext cx="0" cy="0"/>
          <a:chOff x="0" y="0"/>
          <a:chExt cx="0" cy="0"/>
        </a:xfrm>
      </p:grpSpPr>
      <p:sp>
        <p:nvSpPr>
          <p:cNvPr id="42" name="Google Shape;42;p4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3" name="Google Shape;43;p4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4" name="Google Shape;44;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 name="Shape 45"/>
        <p:cNvGrpSpPr/>
        <p:nvPr/>
      </p:nvGrpSpPr>
      <p:grpSpPr>
        <a:xfrm>
          <a:off x="0" y="0"/>
          <a:ext cx="0" cy="0"/>
          <a:chOff x="0" y="0"/>
          <a:chExt cx="0" cy="0"/>
        </a:xfrm>
      </p:grpSpPr>
      <p:sp>
        <p:nvSpPr>
          <p:cNvPr id="46" name="Google Shape;46;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2">
  <p:cSld name="CUSTOM_1">
    <p:spTree>
      <p:nvGrpSpPr>
        <p:cNvPr id="47" name="Shape 47"/>
        <p:cNvGrpSpPr/>
        <p:nvPr/>
      </p:nvGrpSpPr>
      <p:grpSpPr>
        <a:xfrm>
          <a:off x="0" y="0"/>
          <a:ext cx="0" cy="0"/>
          <a:chOff x="0" y="0"/>
          <a:chExt cx="0" cy="0"/>
        </a:xfrm>
      </p:grpSpPr>
      <p:sp>
        <p:nvSpPr>
          <p:cNvPr id="48" name="Google Shape;48;g79f941633b_0_324"/>
          <p:cNvSpPr txBox="1"/>
          <p:nvPr>
            <p:ph type="title"/>
          </p:nvPr>
        </p:nvSpPr>
        <p:spPr>
          <a:xfrm>
            <a:off x="2846700" y="539500"/>
            <a:ext cx="34506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3500">
                <a:latin typeface="Oswald"/>
                <a:ea typeface="Oswald"/>
                <a:cs typeface="Oswald"/>
                <a:sym typeface="Oswald"/>
              </a:defRPr>
            </a:lvl1pPr>
            <a:lvl2pPr lvl="1" rtl="0" algn="l">
              <a:lnSpc>
                <a:spcPct val="100000"/>
              </a:lnSpc>
              <a:spcBef>
                <a:spcPts val="0"/>
              </a:spcBef>
              <a:spcAft>
                <a:spcPts val="0"/>
              </a:spcAft>
              <a:buSzPts val="2800"/>
              <a:buNone/>
              <a:defRPr>
                <a:latin typeface="Roboto"/>
                <a:ea typeface="Roboto"/>
                <a:cs typeface="Roboto"/>
                <a:sym typeface="Roboto"/>
              </a:defRPr>
            </a:lvl2pPr>
            <a:lvl3pPr lvl="2" rtl="0" algn="l">
              <a:lnSpc>
                <a:spcPct val="100000"/>
              </a:lnSpc>
              <a:spcBef>
                <a:spcPts val="0"/>
              </a:spcBef>
              <a:spcAft>
                <a:spcPts val="0"/>
              </a:spcAft>
              <a:buSzPts val="2800"/>
              <a:buNone/>
              <a:defRPr>
                <a:latin typeface="Roboto"/>
                <a:ea typeface="Roboto"/>
                <a:cs typeface="Roboto"/>
                <a:sym typeface="Roboto"/>
              </a:defRPr>
            </a:lvl3pPr>
            <a:lvl4pPr lvl="3" rtl="0" algn="l">
              <a:lnSpc>
                <a:spcPct val="100000"/>
              </a:lnSpc>
              <a:spcBef>
                <a:spcPts val="0"/>
              </a:spcBef>
              <a:spcAft>
                <a:spcPts val="0"/>
              </a:spcAft>
              <a:buSzPts val="2800"/>
              <a:buNone/>
              <a:defRPr>
                <a:latin typeface="Roboto"/>
                <a:ea typeface="Roboto"/>
                <a:cs typeface="Roboto"/>
                <a:sym typeface="Roboto"/>
              </a:defRPr>
            </a:lvl4pPr>
            <a:lvl5pPr lvl="4" rtl="0" algn="l">
              <a:lnSpc>
                <a:spcPct val="100000"/>
              </a:lnSpc>
              <a:spcBef>
                <a:spcPts val="0"/>
              </a:spcBef>
              <a:spcAft>
                <a:spcPts val="0"/>
              </a:spcAft>
              <a:buSzPts val="2800"/>
              <a:buNone/>
              <a:defRPr>
                <a:latin typeface="Roboto"/>
                <a:ea typeface="Roboto"/>
                <a:cs typeface="Roboto"/>
                <a:sym typeface="Roboto"/>
              </a:defRPr>
            </a:lvl5pPr>
            <a:lvl6pPr lvl="5" rtl="0" algn="l">
              <a:lnSpc>
                <a:spcPct val="100000"/>
              </a:lnSpc>
              <a:spcBef>
                <a:spcPts val="0"/>
              </a:spcBef>
              <a:spcAft>
                <a:spcPts val="0"/>
              </a:spcAft>
              <a:buSzPts val="2800"/>
              <a:buNone/>
              <a:defRPr>
                <a:latin typeface="Roboto"/>
                <a:ea typeface="Roboto"/>
                <a:cs typeface="Roboto"/>
                <a:sym typeface="Roboto"/>
              </a:defRPr>
            </a:lvl6pPr>
            <a:lvl7pPr lvl="6" rtl="0" algn="l">
              <a:lnSpc>
                <a:spcPct val="100000"/>
              </a:lnSpc>
              <a:spcBef>
                <a:spcPts val="0"/>
              </a:spcBef>
              <a:spcAft>
                <a:spcPts val="0"/>
              </a:spcAft>
              <a:buSzPts val="2800"/>
              <a:buNone/>
              <a:defRPr>
                <a:latin typeface="Roboto"/>
                <a:ea typeface="Roboto"/>
                <a:cs typeface="Roboto"/>
                <a:sym typeface="Roboto"/>
              </a:defRPr>
            </a:lvl7pPr>
            <a:lvl8pPr lvl="7" rtl="0" algn="l">
              <a:lnSpc>
                <a:spcPct val="100000"/>
              </a:lnSpc>
              <a:spcBef>
                <a:spcPts val="0"/>
              </a:spcBef>
              <a:spcAft>
                <a:spcPts val="0"/>
              </a:spcAft>
              <a:buSzPts val="2800"/>
              <a:buNone/>
              <a:defRPr>
                <a:latin typeface="Roboto"/>
                <a:ea typeface="Roboto"/>
                <a:cs typeface="Roboto"/>
                <a:sym typeface="Roboto"/>
              </a:defRPr>
            </a:lvl8pPr>
            <a:lvl9pPr lvl="8" rtl="0" algn="l">
              <a:lnSpc>
                <a:spcPct val="100000"/>
              </a:lnSpc>
              <a:spcBef>
                <a:spcPts val="0"/>
              </a:spcBef>
              <a:spcAft>
                <a:spcPts val="0"/>
              </a:spcAft>
              <a:buSzPts val="2800"/>
              <a:buNone/>
              <a:defRPr>
                <a:latin typeface="Roboto"/>
                <a:ea typeface="Roboto"/>
                <a:cs typeface="Roboto"/>
                <a:sym typeface="Roboto"/>
              </a:defRPr>
            </a:lvl9pPr>
          </a:lstStyle>
          <a:p/>
        </p:txBody>
      </p:sp>
      <p:sp>
        <p:nvSpPr>
          <p:cNvPr id="49" name="Google Shape;49;g79f941633b_0_324"/>
          <p:cNvSpPr txBox="1"/>
          <p:nvPr>
            <p:ph idx="1" type="subTitle"/>
          </p:nvPr>
        </p:nvSpPr>
        <p:spPr>
          <a:xfrm>
            <a:off x="865689" y="1675300"/>
            <a:ext cx="2469600" cy="2331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solidFill>
                  <a:schemeClr val="accent4"/>
                </a:solidFill>
                <a:latin typeface="Roboto Black"/>
                <a:ea typeface="Roboto Black"/>
                <a:cs typeface="Roboto Black"/>
                <a:sym typeface="Roboto Black"/>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50" name="Google Shape;50;g79f941633b_0_324"/>
          <p:cNvSpPr txBox="1"/>
          <p:nvPr>
            <p:ph idx="2" type="subTitle"/>
          </p:nvPr>
        </p:nvSpPr>
        <p:spPr>
          <a:xfrm>
            <a:off x="865689" y="1983543"/>
            <a:ext cx="2469600" cy="5016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51" name="Google Shape;51;g79f941633b_0_324"/>
          <p:cNvSpPr txBox="1"/>
          <p:nvPr>
            <p:ph idx="3" type="subTitle"/>
          </p:nvPr>
        </p:nvSpPr>
        <p:spPr>
          <a:xfrm>
            <a:off x="865689" y="3115550"/>
            <a:ext cx="2469600" cy="2331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solidFill>
                  <a:schemeClr val="accent2"/>
                </a:solidFill>
                <a:latin typeface="Roboto Black"/>
                <a:ea typeface="Roboto Black"/>
                <a:cs typeface="Roboto Black"/>
                <a:sym typeface="Roboto Black"/>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52" name="Google Shape;52;g79f941633b_0_324"/>
          <p:cNvSpPr txBox="1"/>
          <p:nvPr>
            <p:ph idx="4" type="subTitle"/>
          </p:nvPr>
        </p:nvSpPr>
        <p:spPr>
          <a:xfrm>
            <a:off x="865689" y="3423804"/>
            <a:ext cx="2469600" cy="5016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53" name="Google Shape;53;g79f941633b_0_324"/>
          <p:cNvSpPr txBox="1"/>
          <p:nvPr>
            <p:ph idx="5" type="subTitle"/>
          </p:nvPr>
        </p:nvSpPr>
        <p:spPr>
          <a:xfrm>
            <a:off x="5808711" y="1675300"/>
            <a:ext cx="2469600" cy="2331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solidFill>
                  <a:schemeClr val="accent2"/>
                </a:solidFill>
                <a:latin typeface="Roboto Black"/>
                <a:ea typeface="Roboto Black"/>
                <a:cs typeface="Roboto Black"/>
                <a:sym typeface="Roboto Black"/>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54" name="Google Shape;54;g79f941633b_0_324"/>
          <p:cNvSpPr txBox="1"/>
          <p:nvPr>
            <p:ph idx="6" type="subTitle"/>
          </p:nvPr>
        </p:nvSpPr>
        <p:spPr>
          <a:xfrm>
            <a:off x="5808711" y="1983543"/>
            <a:ext cx="24696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55" name="Google Shape;55;g79f941633b_0_324"/>
          <p:cNvSpPr txBox="1"/>
          <p:nvPr>
            <p:ph idx="7" type="subTitle"/>
          </p:nvPr>
        </p:nvSpPr>
        <p:spPr>
          <a:xfrm>
            <a:off x="5808711" y="3115550"/>
            <a:ext cx="2469600" cy="2331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solidFill>
                  <a:schemeClr val="accent4"/>
                </a:solidFill>
                <a:latin typeface="Roboto Black"/>
                <a:ea typeface="Roboto Black"/>
                <a:cs typeface="Roboto Black"/>
                <a:sym typeface="Roboto Black"/>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56" name="Google Shape;56;g79f941633b_0_324"/>
          <p:cNvSpPr txBox="1"/>
          <p:nvPr>
            <p:ph idx="8" type="subTitle"/>
          </p:nvPr>
        </p:nvSpPr>
        <p:spPr>
          <a:xfrm>
            <a:off x="5808711" y="3423804"/>
            <a:ext cx="24696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57" name="Google Shape;57;g79f941633b_0_324"/>
          <p:cNvSpPr/>
          <p:nvPr/>
        </p:nvSpPr>
        <p:spPr>
          <a:xfrm>
            <a:off x="0" y="4351000"/>
            <a:ext cx="607375" cy="792500"/>
          </a:xfrm>
          <a:custGeom>
            <a:rect b="b" l="l" r="r" t="t"/>
            <a:pathLst>
              <a:path extrusionOk="0" h="31700" w="24295">
                <a:moveTo>
                  <a:pt x="0" y="0"/>
                </a:moveTo>
                <a:lnTo>
                  <a:pt x="0" y="31700"/>
                </a:lnTo>
                <a:lnTo>
                  <a:pt x="6051" y="31700"/>
                </a:lnTo>
                <a:lnTo>
                  <a:pt x="24294" y="6954"/>
                </a:lnTo>
                <a:lnTo>
                  <a:pt x="0" y="0"/>
                </a:lnTo>
                <a:close/>
              </a:path>
            </a:pathLst>
          </a:custGeom>
          <a:gradFill>
            <a:gsLst>
              <a:gs pos="0">
                <a:srgbClr val="F79324"/>
              </a:gs>
              <a:gs pos="100000">
                <a:srgbClr val="A45C0A"/>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g79f941633b_0_324"/>
          <p:cNvSpPr/>
          <p:nvPr/>
        </p:nvSpPr>
        <p:spPr>
          <a:xfrm>
            <a:off x="126450" y="4297500"/>
            <a:ext cx="3700600" cy="846000"/>
          </a:xfrm>
          <a:custGeom>
            <a:rect b="b" l="l" r="r" t="t"/>
            <a:pathLst>
              <a:path extrusionOk="0" h="33840" w="148024">
                <a:moveTo>
                  <a:pt x="29472" y="0"/>
                </a:moveTo>
                <a:cubicBezTo>
                  <a:pt x="26727" y="0"/>
                  <a:pt x="24076" y="1279"/>
                  <a:pt x="22399" y="3585"/>
                </a:cubicBezTo>
                <a:lnTo>
                  <a:pt x="1" y="33840"/>
                </a:lnTo>
                <a:lnTo>
                  <a:pt x="148024" y="33840"/>
                </a:lnTo>
                <a:lnTo>
                  <a:pt x="31881" y="334"/>
                </a:lnTo>
                <a:cubicBezTo>
                  <a:pt x="31085" y="109"/>
                  <a:pt x="30275" y="0"/>
                  <a:pt x="294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g79f941633b_0_324"/>
          <p:cNvSpPr/>
          <p:nvPr/>
        </p:nvSpPr>
        <p:spPr>
          <a:xfrm>
            <a:off x="8536631" y="0"/>
            <a:ext cx="607375" cy="792500"/>
          </a:xfrm>
          <a:custGeom>
            <a:rect b="b" l="l" r="r" t="t"/>
            <a:pathLst>
              <a:path extrusionOk="0" h="31700" w="24295">
                <a:moveTo>
                  <a:pt x="18244" y="0"/>
                </a:moveTo>
                <a:lnTo>
                  <a:pt x="0" y="24746"/>
                </a:lnTo>
                <a:lnTo>
                  <a:pt x="24295" y="31700"/>
                </a:lnTo>
                <a:lnTo>
                  <a:pt x="24295" y="0"/>
                </a:lnTo>
                <a:close/>
              </a:path>
            </a:pathLst>
          </a:custGeom>
          <a:gradFill>
            <a:gsLst>
              <a:gs pos="0">
                <a:srgbClr val="B23363"/>
              </a:gs>
              <a:gs pos="100000">
                <a:srgbClr val="95265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g79f941633b_0_324"/>
          <p:cNvSpPr/>
          <p:nvPr/>
        </p:nvSpPr>
        <p:spPr>
          <a:xfrm>
            <a:off x="5304525" y="0"/>
            <a:ext cx="3700600" cy="846000"/>
          </a:xfrm>
          <a:custGeom>
            <a:rect b="b" l="l" r="r" t="t"/>
            <a:pathLst>
              <a:path extrusionOk="0" h="33840" w="148024">
                <a:moveTo>
                  <a:pt x="1" y="0"/>
                </a:moveTo>
                <a:lnTo>
                  <a:pt x="116143" y="33506"/>
                </a:lnTo>
                <a:cubicBezTo>
                  <a:pt x="116940" y="33731"/>
                  <a:pt x="117750" y="33840"/>
                  <a:pt x="118553" y="33840"/>
                </a:cubicBezTo>
                <a:cubicBezTo>
                  <a:pt x="121302" y="33840"/>
                  <a:pt x="123969" y="32561"/>
                  <a:pt x="125716" y="30255"/>
                </a:cubicBezTo>
                <a:lnTo>
                  <a:pt x="148024"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g79f941633b_0_324"/>
          <p:cNvSpPr txBox="1"/>
          <p:nvPr>
            <p:ph idx="9" type="title"/>
          </p:nvPr>
        </p:nvSpPr>
        <p:spPr>
          <a:xfrm>
            <a:off x="3787766" y="1863625"/>
            <a:ext cx="3576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62" name="Google Shape;62;g79f941633b_0_324"/>
          <p:cNvSpPr txBox="1"/>
          <p:nvPr>
            <p:ph idx="13" type="title"/>
          </p:nvPr>
        </p:nvSpPr>
        <p:spPr>
          <a:xfrm>
            <a:off x="3787766" y="3303875"/>
            <a:ext cx="3576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63" name="Google Shape;63;g79f941633b_0_324"/>
          <p:cNvSpPr txBox="1"/>
          <p:nvPr>
            <p:ph idx="14" type="title"/>
          </p:nvPr>
        </p:nvSpPr>
        <p:spPr>
          <a:xfrm>
            <a:off x="4922312" y="3303875"/>
            <a:ext cx="3576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64" name="Google Shape;64;g79f941633b_0_324"/>
          <p:cNvSpPr txBox="1"/>
          <p:nvPr>
            <p:ph idx="15" type="title"/>
          </p:nvPr>
        </p:nvSpPr>
        <p:spPr>
          <a:xfrm>
            <a:off x="4922312" y="1863625"/>
            <a:ext cx="3576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5" name="Shape 65"/>
        <p:cNvGrpSpPr/>
        <p:nvPr/>
      </p:nvGrpSpPr>
      <p:grpSpPr>
        <a:xfrm>
          <a:off x="0" y="0"/>
          <a:ext cx="0" cy="0"/>
          <a:chOff x="0" y="0"/>
          <a:chExt cx="0" cy="0"/>
        </a:xfrm>
      </p:grpSpPr>
      <p:sp>
        <p:nvSpPr>
          <p:cNvPr id="66" name="Google Shape;66;g79f941633b_12_303"/>
          <p:cNvSpPr txBox="1"/>
          <p:nvPr>
            <p:ph type="title"/>
          </p:nvPr>
        </p:nvSpPr>
        <p:spPr>
          <a:xfrm>
            <a:off x="2641650" y="2965984"/>
            <a:ext cx="3860700" cy="624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b="0" sz="5000">
                <a:latin typeface="Oswald"/>
                <a:ea typeface="Oswald"/>
                <a:cs typeface="Oswald"/>
                <a:sym typeface="Oswald"/>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67" name="Google Shape;67;g79f941633b_12_303"/>
          <p:cNvSpPr txBox="1"/>
          <p:nvPr>
            <p:ph idx="1" type="subTitle"/>
          </p:nvPr>
        </p:nvSpPr>
        <p:spPr>
          <a:xfrm>
            <a:off x="2641650" y="3749959"/>
            <a:ext cx="3860700" cy="26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8" name="Google Shape;68;g79f941633b_12_303"/>
          <p:cNvSpPr txBox="1"/>
          <p:nvPr>
            <p:ph idx="2" type="title"/>
          </p:nvPr>
        </p:nvSpPr>
        <p:spPr>
          <a:xfrm>
            <a:off x="4124100" y="1460463"/>
            <a:ext cx="895800" cy="624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700"/>
              <a:buFont typeface="Oswald"/>
              <a:buNone/>
              <a:defRPr b="0" sz="6000"/>
            </a:lvl1pPr>
            <a:lvl2pPr lvl="1" rtl="0" algn="ctr">
              <a:lnSpc>
                <a:spcPct val="100000"/>
              </a:lnSpc>
              <a:spcBef>
                <a:spcPts val="0"/>
              </a:spcBef>
              <a:spcAft>
                <a:spcPts val="0"/>
              </a:spcAft>
              <a:buSzPts val="2500"/>
              <a:buFont typeface="Oswald"/>
              <a:buNone/>
              <a:defRPr b="0" sz="2500">
                <a:latin typeface="Oswald"/>
                <a:ea typeface="Oswald"/>
                <a:cs typeface="Oswald"/>
                <a:sym typeface="Oswald"/>
              </a:defRPr>
            </a:lvl2pPr>
            <a:lvl3pPr lvl="2" rtl="0" algn="ctr">
              <a:lnSpc>
                <a:spcPct val="100000"/>
              </a:lnSpc>
              <a:spcBef>
                <a:spcPts val="0"/>
              </a:spcBef>
              <a:spcAft>
                <a:spcPts val="0"/>
              </a:spcAft>
              <a:buSzPts val="2500"/>
              <a:buFont typeface="Oswald"/>
              <a:buNone/>
              <a:defRPr b="0" sz="2500">
                <a:latin typeface="Oswald"/>
                <a:ea typeface="Oswald"/>
                <a:cs typeface="Oswald"/>
                <a:sym typeface="Oswald"/>
              </a:defRPr>
            </a:lvl3pPr>
            <a:lvl4pPr lvl="3" rtl="0" algn="ctr">
              <a:lnSpc>
                <a:spcPct val="100000"/>
              </a:lnSpc>
              <a:spcBef>
                <a:spcPts val="0"/>
              </a:spcBef>
              <a:spcAft>
                <a:spcPts val="0"/>
              </a:spcAft>
              <a:buSzPts val="2500"/>
              <a:buFont typeface="Oswald"/>
              <a:buNone/>
              <a:defRPr b="0" sz="2500">
                <a:latin typeface="Oswald"/>
                <a:ea typeface="Oswald"/>
                <a:cs typeface="Oswald"/>
                <a:sym typeface="Oswald"/>
              </a:defRPr>
            </a:lvl4pPr>
            <a:lvl5pPr lvl="4" rtl="0" algn="ctr">
              <a:lnSpc>
                <a:spcPct val="100000"/>
              </a:lnSpc>
              <a:spcBef>
                <a:spcPts val="0"/>
              </a:spcBef>
              <a:spcAft>
                <a:spcPts val="0"/>
              </a:spcAft>
              <a:buSzPts val="2500"/>
              <a:buFont typeface="Oswald"/>
              <a:buNone/>
              <a:defRPr b="0" sz="2500">
                <a:latin typeface="Oswald"/>
                <a:ea typeface="Oswald"/>
                <a:cs typeface="Oswald"/>
                <a:sym typeface="Oswald"/>
              </a:defRPr>
            </a:lvl5pPr>
            <a:lvl6pPr lvl="5" rtl="0" algn="ctr">
              <a:lnSpc>
                <a:spcPct val="100000"/>
              </a:lnSpc>
              <a:spcBef>
                <a:spcPts val="0"/>
              </a:spcBef>
              <a:spcAft>
                <a:spcPts val="0"/>
              </a:spcAft>
              <a:buSzPts val="2500"/>
              <a:buFont typeface="Oswald"/>
              <a:buNone/>
              <a:defRPr b="0" sz="2500">
                <a:latin typeface="Oswald"/>
                <a:ea typeface="Oswald"/>
                <a:cs typeface="Oswald"/>
                <a:sym typeface="Oswald"/>
              </a:defRPr>
            </a:lvl6pPr>
            <a:lvl7pPr lvl="6" rtl="0" algn="ctr">
              <a:lnSpc>
                <a:spcPct val="100000"/>
              </a:lnSpc>
              <a:spcBef>
                <a:spcPts val="0"/>
              </a:spcBef>
              <a:spcAft>
                <a:spcPts val="0"/>
              </a:spcAft>
              <a:buSzPts val="2500"/>
              <a:buFont typeface="Oswald"/>
              <a:buNone/>
              <a:defRPr b="0" sz="2500">
                <a:latin typeface="Oswald"/>
                <a:ea typeface="Oswald"/>
                <a:cs typeface="Oswald"/>
                <a:sym typeface="Oswald"/>
              </a:defRPr>
            </a:lvl7pPr>
            <a:lvl8pPr lvl="7" rtl="0" algn="ctr">
              <a:lnSpc>
                <a:spcPct val="100000"/>
              </a:lnSpc>
              <a:spcBef>
                <a:spcPts val="0"/>
              </a:spcBef>
              <a:spcAft>
                <a:spcPts val="0"/>
              </a:spcAft>
              <a:buSzPts val="2500"/>
              <a:buFont typeface="Oswald"/>
              <a:buNone/>
              <a:defRPr b="0" sz="2500">
                <a:latin typeface="Oswald"/>
                <a:ea typeface="Oswald"/>
                <a:cs typeface="Oswald"/>
                <a:sym typeface="Oswald"/>
              </a:defRPr>
            </a:lvl8pPr>
            <a:lvl9pPr lvl="8" rtl="0" algn="ctr">
              <a:lnSpc>
                <a:spcPct val="100000"/>
              </a:lnSpc>
              <a:spcBef>
                <a:spcPts val="0"/>
              </a:spcBef>
              <a:spcAft>
                <a:spcPts val="0"/>
              </a:spcAft>
              <a:buSzPts val="2500"/>
              <a:buFont typeface="Oswald"/>
              <a:buNone/>
              <a:defRPr b="0" sz="2500">
                <a:latin typeface="Oswald"/>
                <a:ea typeface="Oswald"/>
                <a:cs typeface="Oswald"/>
                <a:sym typeface="Oswald"/>
              </a:defRPr>
            </a:lvl9pPr>
          </a:lstStyle>
          <a:p/>
        </p:txBody>
      </p:sp>
      <p:sp>
        <p:nvSpPr>
          <p:cNvPr id="69" name="Google Shape;69;g79f941633b_12_303"/>
          <p:cNvSpPr/>
          <p:nvPr/>
        </p:nvSpPr>
        <p:spPr>
          <a:xfrm flipH="1">
            <a:off x="-1817043" y="250"/>
            <a:ext cx="4014681" cy="5143361"/>
          </a:xfrm>
          <a:custGeom>
            <a:rect b="b" l="l" r="r" t="t"/>
            <a:pathLst>
              <a:path extrusionOk="0" h="204772" w="159836">
                <a:moveTo>
                  <a:pt x="108985" y="0"/>
                </a:moveTo>
                <a:lnTo>
                  <a:pt x="3072" y="139245"/>
                </a:lnTo>
                <a:cubicBezTo>
                  <a:pt x="228" y="142999"/>
                  <a:pt x="1" y="148005"/>
                  <a:pt x="2504" y="151873"/>
                </a:cubicBezTo>
                <a:lnTo>
                  <a:pt x="36177" y="204772"/>
                </a:lnTo>
                <a:lnTo>
                  <a:pt x="159836" y="204772"/>
                </a:lnTo>
                <a:lnTo>
                  <a:pt x="15983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g79f941633b_12_303"/>
          <p:cNvSpPr/>
          <p:nvPr/>
        </p:nvSpPr>
        <p:spPr>
          <a:xfrm flipH="1">
            <a:off x="-1817020" y="250"/>
            <a:ext cx="3143154" cy="5143361"/>
          </a:xfrm>
          <a:custGeom>
            <a:rect b="b" l="l" r="r" t="t"/>
            <a:pathLst>
              <a:path extrusionOk="0" h="204772" w="125138">
                <a:moveTo>
                  <a:pt x="110008" y="0"/>
                </a:moveTo>
                <a:lnTo>
                  <a:pt x="3072" y="140838"/>
                </a:lnTo>
                <a:cubicBezTo>
                  <a:pt x="228" y="144478"/>
                  <a:pt x="0" y="149484"/>
                  <a:pt x="2503" y="153351"/>
                </a:cubicBezTo>
                <a:lnTo>
                  <a:pt x="35153" y="204772"/>
                </a:lnTo>
                <a:lnTo>
                  <a:pt x="125138" y="204772"/>
                </a:lnTo>
                <a:lnTo>
                  <a:pt x="12513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g79f941633b_12_303"/>
          <p:cNvSpPr/>
          <p:nvPr/>
        </p:nvSpPr>
        <p:spPr>
          <a:xfrm flipH="1">
            <a:off x="-1816998" y="6802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g79f941633b_12_303"/>
          <p:cNvSpPr/>
          <p:nvPr/>
        </p:nvSpPr>
        <p:spPr>
          <a:xfrm rot="-5400000">
            <a:off x="6784852" y="-214990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6" name="Shape 76"/>
        <p:cNvGrpSpPr/>
        <p:nvPr/>
      </p:nvGrpSpPr>
      <p:grpSpPr>
        <a:xfrm>
          <a:off x="0" y="0"/>
          <a:ext cx="0" cy="0"/>
          <a:chOff x="0" y="0"/>
          <a:chExt cx="0" cy="0"/>
        </a:xfrm>
      </p:grpSpPr>
      <p:sp>
        <p:nvSpPr>
          <p:cNvPr id="77" name="Google Shape;77;g79f941633b_0_3842"/>
          <p:cNvSpPr txBox="1"/>
          <p:nvPr>
            <p:ph type="ctrTitle"/>
          </p:nvPr>
        </p:nvSpPr>
        <p:spPr>
          <a:xfrm>
            <a:off x="2050800" y="1906706"/>
            <a:ext cx="5042400" cy="830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5200"/>
              <a:buNone/>
              <a:defRPr sz="6000">
                <a:solidFill>
                  <a:schemeClr val="lt1"/>
                </a:solidFill>
              </a:defRPr>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78" name="Google Shape;78;g79f941633b_0_3842"/>
          <p:cNvSpPr txBox="1"/>
          <p:nvPr>
            <p:ph idx="1" type="subTitle"/>
          </p:nvPr>
        </p:nvSpPr>
        <p:spPr>
          <a:xfrm>
            <a:off x="2371800" y="2947594"/>
            <a:ext cx="4400400" cy="289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Font typeface="Roboto"/>
              <a:buNone/>
              <a:defRPr sz="1600">
                <a:solidFill>
                  <a:schemeClr val="lt1"/>
                </a:solidFill>
                <a:latin typeface="Roboto"/>
                <a:ea typeface="Roboto"/>
                <a:cs typeface="Roboto"/>
                <a:sym typeface="Roboto"/>
              </a:defRPr>
            </a:lvl1pPr>
            <a:lvl2pPr lvl="1" rtl="0" algn="ctr">
              <a:lnSpc>
                <a:spcPct val="100000"/>
              </a:lnSpc>
              <a:spcBef>
                <a:spcPts val="0"/>
              </a:spcBef>
              <a:spcAft>
                <a:spcPts val="0"/>
              </a:spcAft>
              <a:buSzPts val="1600"/>
              <a:buFont typeface="Roboto"/>
              <a:buNone/>
              <a:defRPr sz="1600">
                <a:latin typeface="Roboto"/>
                <a:ea typeface="Roboto"/>
                <a:cs typeface="Roboto"/>
                <a:sym typeface="Roboto"/>
              </a:defRPr>
            </a:lvl2pPr>
            <a:lvl3pPr lvl="2" rtl="0" algn="ctr">
              <a:lnSpc>
                <a:spcPct val="100000"/>
              </a:lnSpc>
              <a:spcBef>
                <a:spcPts val="0"/>
              </a:spcBef>
              <a:spcAft>
                <a:spcPts val="0"/>
              </a:spcAft>
              <a:buSzPts val="1600"/>
              <a:buFont typeface="Roboto"/>
              <a:buNone/>
              <a:defRPr sz="1600">
                <a:latin typeface="Roboto"/>
                <a:ea typeface="Roboto"/>
                <a:cs typeface="Roboto"/>
                <a:sym typeface="Roboto"/>
              </a:defRPr>
            </a:lvl3pPr>
            <a:lvl4pPr lvl="3" rtl="0" algn="ctr">
              <a:lnSpc>
                <a:spcPct val="100000"/>
              </a:lnSpc>
              <a:spcBef>
                <a:spcPts val="0"/>
              </a:spcBef>
              <a:spcAft>
                <a:spcPts val="0"/>
              </a:spcAft>
              <a:buSzPts val="1600"/>
              <a:buFont typeface="Roboto"/>
              <a:buNone/>
              <a:defRPr sz="1600">
                <a:latin typeface="Roboto"/>
                <a:ea typeface="Roboto"/>
                <a:cs typeface="Roboto"/>
                <a:sym typeface="Roboto"/>
              </a:defRPr>
            </a:lvl4pPr>
            <a:lvl5pPr lvl="4" rtl="0" algn="ctr">
              <a:lnSpc>
                <a:spcPct val="100000"/>
              </a:lnSpc>
              <a:spcBef>
                <a:spcPts val="0"/>
              </a:spcBef>
              <a:spcAft>
                <a:spcPts val="0"/>
              </a:spcAft>
              <a:buSzPts val="1600"/>
              <a:buFont typeface="Roboto"/>
              <a:buNone/>
              <a:defRPr sz="1600">
                <a:latin typeface="Roboto"/>
                <a:ea typeface="Roboto"/>
                <a:cs typeface="Roboto"/>
                <a:sym typeface="Roboto"/>
              </a:defRPr>
            </a:lvl5pPr>
            <a:lvl6pPr lvl="5" rtl="0" algn="ctr">
              <a:lnSpc>
                <a:spcPct val="100000"/>
              </a:lnSpc>
              <a:spcBef>
                <a:spcPts val="0"/>
              </a:spcBef>
              <a:spcAft>
                <a:spcPts val="0"/>
              </a:spcAft>
              <a:buSzPts val="1600"/>
              <a:buFont typeface="Roboto"/>
              <a:buNone/>
              <a:defRPr sz="1600">
                <a:latin typeface="Roboto"/>
                <a:ea typeface="Roboto"/>
                <a:cs typeface="Roboto"/>
                <a:sym typeface="Roboto"/>
              </a:defRPr>
            </a:lvl6pPr>
            <a:lvl7pPr lvl="6" rtl="0" algn="ctr">
              <a:lnSpc>
                <a:spcPct val="100000"/>
              </a:lnSpc>
              <a:spcBef>
                <a:spcPts val="0"/>
              </a:spcBef>
              <a:spcAft>
                <a:spcPts val="0"/>
              </a:spcAft>
              <a:buSzPts val="1600"/>
              <a:buFont typeface="Roboto"/>
              <a:buNone/>
              <a:defRPr sz="1600">
                <a:latin typeface="Roboto"/>
                <a:ea typeface="Roboto"/>
                <a:cs typeface="Roboto"/>
                <a:sym typeface="Roboto"/>
              </a:defRPr>
            </a:lvl7pPr>
            <a:lvl8pPr lvl="7" rtl="0" algn="ctr">
              <a:lnSpc>
                <a:spcPct val="100000"/>
              </a:lnSpc>
              <a:spcBef>
                <a:spcPts val="0"/>
              </a:spcBef>
              <a:spcAft>
                <a:spcPts val="0"/>
              </a:spcAft>
              <a:buSzPts val="1600"/>
              <a:buFont typeface="Roboto"/>
              <a:buNone/>
              <a:defRPr sz="1600">
                <a:latin typeface="Roboto"/>
                <a:ea typeface="Roboto"/>
                <a:cs typeface="Roboto"/>
                <a:sym typeface="Roboto"/>
              </a:defRPr>
            </a:lvl8pPr>
            <a:lvl9pPr lvl="8" rtl="0" algn="ctr">
              <a:lnSpc>
                <a:spcPct val="100000"/>
              </a:lnSpc>
              <a:spcBef>
                <a:spcPts val="0"/>
              </a:spcBef>
              <a:spcAft>
                <a:spcPts val="0"/>
              </a:spcAft>
              <a:buSzPts val="1600"/>
              <a:buFont typeface="Roboto"/>
              <a:buNone/>
              <a:defRPr sz="1600">
                <a:latin typeface="Roboto"/>
                <a:ea typeface="Roboto"/>
                <a:cs typeface="Roboto"/>
                <a:sym typeface="Roboto"/>
              </a:defRPr>
            </a:lvl9pPr>
          </a:lstStyle>
          <a:p/>
        </p:txBody>
      </p:sp>
      <p:sp>
        <p:nvSpPr>
          <p:cNvPr id="79" name="Google Shape;79;g79f941633b_0_3842"/>
          <p:cNvSpPr/>
          <p:nvPr/>
        </p:nvSpPr>
        <p:spPr>
          <a:xfrm>
            <a:off x="8270200" y="890292"/>
            <a:ext cx="873800" cy="1219250"/>
          </a:xfrm>
          <a:custGeom>
            <a:rect b="b" l="l" r="r" t="t"/>
            <a:pathLst>
              <a:path extrusionOk="0" h="48770" w="34952">
                <a:moveTo>
                  <a:pt x="34952" y="1"/>
                </a:moveTo>
                <a:lnTo>
                  <a:pt x="1" y="22218"/>
                </a:lnTo>
                <a:lnTo>
                  <a:pt x="34952" y="48770"/>
                </a:lnTo>
                <a:lnTo>
                  <a:pt x="34952" y="1"/>
                </a:lnTo>
                <a:close/>
              </a:path>
            </a:pathLst>
          </a:custGeom>
          <a:gradFill>
            <a:gsLst>
              <a:gs pos="0">
                <a:srgbClr val="DE5926"/>
              </a:gs>
              <a:gs pos="100000">
                <a:srgbClr val="B8481D"/>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g79f941633b_0_3842"/>
          <p:cNvSpPr/>
          <p:nvPr/>
        </p:nvSpPr>
        <p:spPr>
          <a:xfrm>
            <a:off x="5797875" y="0"/>
            <a:ext cx="3346125" cy="1601300"/>
          </a:xfrm>
          <a:custGeom>
            <a:rect b="b" l="l" r="r" t="t"/>
            <a:pathLst>
              <a:path extrusionOk="0" h="64052" w="133845">
                <a:moveTo>
                  <a:pt x="1" y="0"/>
                </a:moveTo>
                <a:lnTo>
                  <a:pt x="81824" y="62225"/>
                </a:lnTo>
                <a:cubicBezTo>
                  <a:pt x="83425" y="63438"/>
                  <a:pt x="85313" y="64052"/>
                  <a:pt x="87194" y="64052"/>
                </a:cubicBezTo>
                <a:cubicBezTo>
                  <a:pt x="88814" y="64052"/>
                  <a:pt x="90428" y="63597"/>
                  <a:pt x="91849" y="62677"/>
                </a:cubicBezTo>
                <a:lnTo>
                  <a:pt x="133845" y="36035"/>
                </a:lnTo>
                <a:lnTo>
                  <a:pt x="13384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g79f941633b_0_3842"/>
          <p:cNvSpPr/>
          <p:nvPr/>
        </p:nvSpPr>
        <p:spPr>
          <a:xfrm>
            <a:off x="8536625" y="0"/>
            <a:ext cx="607375" cy="792500"/>
          </a:xfrm>
          <a:custGeom>
            <a:rect b="b" l="l" r="r" t="t"/>
            <a:pathLst>
              <a:path extrusionOk="0" h="31700" w="24295">
                <a:moveTo>
                  <a:pt x="18244" y="0"/>
                </a:moveTo>
                <a:lnTo>
                  <a:pt x="0" y="24746"/>
                </a:lnTo>
                <a:lnTo>
                  <a:pt x="24295" y="31700"/>
                </a:lnTo>
                <a:lnTo>
                  <a:pt x="24295" y="0"/>
                </a:lnTo>
                <a:close/>
              </a:path>
            </a:pathLst>
          </a:custGeom>
          <a:gradFill>
            <a:gsLst>
              <a:gs pos="0">
                <a:srgbClr val="B23363"/>
              </a:gs>
              <a:gs pos="100000">
                <a:srgbClr val="95265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g79f941633b_0_3842"/>
          <p:cNvSpPr/>
          <p:nvPr/>
        </p:nvSpPr>
        <p:spPr>
          <a:xfrm>
            <a:off x="5292125" y="0"/>
            <a:ext cx="3700600" cy="846000"/>
          </a:xfrm>
          <a:custGeom>
            <a:rect b="b" l="l" r="r" t="t"/>
            <a:pathLst>
              <a:path extrusionOk="0" h="33840" w="148024">
                <a:moveTo>
                  <a:pt x="1" y="0"/>
                </a:moveTo>
                <a:lnTo>
                  <a:pt x="116143" y="33506"/>
                </a:lnTo>
                <a:cubicBezTo>
                  <a:pt x="116940" y="33731"/>
                  <a:pt x="117750" y="33840"/>
                  <a:pt x="118553" y="33840"/>
                </a:cubicBezTo>
                <a:cubicBezTo>
                  <a:pt x="121302" y="33840"/>
                  <a:pt x="123969" y="32561"/>
                  <a:pt x="125716" y="30255"/>
                </a:cubicBezTo>
                <a:lnTo>
                  <a:pt x="148024"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g79f941633b_0_3842"/>
          <p:cNvSpPr/>
          <p:nvPr/>
        </p:nvSpPr>
        <p:spPr>
          <a:xfrm>
            <a:off x="0" y="3023400"/>
            <a:ext cx="876050" cy="1219250"/>
          </a:xfrm>
          <a:custGeom>
            <a:rect b="b" l="l" r="r" t="t"/>
            <a:pathLst>
              <a:path extrusionOk="0" h="48770" w="35042">
                <a:moveTo>
                  <a:pt x="0" y="0"/>
                </a:moveTo>
                <a:lnTo>
                  <a:pt x="0" y="48769"/>
                </a:lnTo>
                <a:lnTo>
                  <a:pt x="35041" y="26552"/>
                </a:lnTo>
                <a:lnTo>
                  <a:pt x="0" y="0"/>
                </a:lnTo>
                <a:close/>
              </a:path>
            </a:pathLst>
          </a:custGeom>
          <a:gradFill>
            <a:gsLst>
              <a:gs pos="0">
                <a:srgbClr val="622D57"/>
              </a:gs>
              <a:gs pos="100000">
                <a:srgbClr val="30062B"/>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g79f941633b_0_3842"/>
          <p:cNvSpPr/>
          <p:nvPr/>
        </p:nvSpPr>
        <p:spPr>
          <a:xfrm>
            <a:off x="0" y="3542200"/>
            <a:ext cx="3346100" cy="1601300"/>
          </a:xfrm>
          <a:custGeom>
            <a:rect b="b" l="l" r="r" t="t"/>
            <a:pathLst>
              <a:path extrusionOk="0" h="64052" w="133844">
                <a:moveTo>
                  <a:pt x="46651" y="0"/>
                </a:moveTo>
                <a:cubicBezTo>
                  <a:pt x="45031" y="0"/>
                  <a:pt x="43417" y="455"/>
                  <a:pt x="41995" y="1375"/>
                </a:cubicBezTo>
                <a:lnTo>
                  <a:pt x="0" y="28017"/>
                </a:lnTo>
                <a:lnTo>
                  <a:pt x="0" y="64052"/>
                </a:lnTo>
                <a:lnTo>
                  <a:pt x="133844" y="64052"/>
                </a:lnTo>
                <a:lnTo>
                  <a:pt x="52020" y="1826"/>
                </a:lnTo>
                <a:cubicBezTo>
                  <a:pt x="50419" y="614"/>
                  <a:pt x="48531" y="0"/>
                  <a:pt x="4665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g79f941633b_0_3842"/>
          <p:cNvSpPr/>
          <p:nvPr/>
        </p:nvSpPr>
        <p:spPr>
          <a:xfrm>
            <a:off x="0" y="4351000"/>
            <a:ext cx="607375" cy="792500"/>
          </a:xfrm>
          <a:custGeom>
            <a:rect b="b" l="l" r="r" t="t"/>
            <a:pathLst>
              <a:path extrusionOk="0" h="31700" w="24295">
                <a:moveTo>
                  <a:pt x="0" y="0"/>
                </a:moveTo>
                <a:lnTo>
                  <a:pt x="0" y="31700"/>
                </a:lnTo>
                <a:lnTo>
                  <a:pt x="6051" y="31700"/>
                </a:lnTo>
                <a:lnTo>
                  <a:pt x="24294" y="6954"/>
                </a:lnTo>
                <a:lnTo>
                  <a:pt x="0" y="0"/>
                </a:lnTo>
                <a:close/>
              </a:path>
            </a:pathLst>
          </a:custGeom>
          <a:gradFill>
            <a:gsLst>
              <a:gs pos="0">
                <a:srgbClr val="F79324"/>
              </a:gs>
              <a:gs pos="100000">
                <a:srgbClr val="A45C0A"/>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g79f941633b_0_3842"/>
          <p:cNvSpPr/>
          <p:nvPr/>
        </p:nvSpPr>
        <p:spPr>
          <a:xfrm>
            <a:off x="126450" y="4297500"/>
            <a:ext cx="3700600" cy="846000"/>
          </a:xfrm>
          <a:custGeom>
            <a:rect b="b" l="l" r="r" t="t"/>
            <a:pathLst>
              <a:path extrusionOk="0" h="33840" w="148024">
                <a:moveTo>
                  <a:pt x="29472" y="0"/>
                </a:moveTo>
                <a:cubicBezTo>
                  <a:pt x="26727" y="0"/>
                  <a:pt x="24076" y="1279"/>
                  <a:pt x="22399" y="3585"/>
                </a:cubicBezTo>
                <a:lnTo>
                  <a:pt x="1" y="33840"/>
                </a:lnTo>
                <a:lnTo>
                  <a:pt x="148024" y="33840"/>
                </a:lnTo>
                <a:lnTo>
                  <a:pt x="31881" y="334"/>
                </a:lnTo>
                <a:cubicBezTo>
                  <a:pt x="31085" y="109"/>
                  <a:pt x="30275" y="0"/>
                  <a:pt x="294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5">
    <p:spTree>
      <p:nvGrpSpPr>
        <p:cNvPr id="87" name="Shape 87"/>
        <p:cNvGrpSpPr/>
        <p:nvPr/>
      </p:nvGrpSpPr>
      <p:grpSpPr>
        <a:xfrm>
          <a:off x="0" y="0"/>
          <a:ext cx="0" cy="0"/>
          <a:chOff x="0" y="0"/>
          <a:chExt cx="0" cy="0"/>
        </a:xfrm>
      </p:grpSpPr>
      <p:sp>
        <p:nvSpPr>
          <p:cNvPr id="88" name="Google Shape;88;g79f941633b_0_3853"/>
          <p:cNvSpPr txBox="1"/>
          <p:nvPr>
            <p:ph type="title"/>
          </p:nvPr>
        </p:nvSpPr>
        <p:spPr>
          <a:xfrm>
            <a:off x="713275" y="539500"/>
            <a:ext cx="56448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800"/>
              <a:buFont typeface="Roboto"/>
              <a:buNone/>
              <a:defRPr b="0" sz="3500">
                <a:latin typeface="Oswald"/>
                <a:ea typeface="Oswald"/>
                <a:cs typeface="Oswald"/>
                <a:sym typeface="Oswald"/>
              </a:defRPr>
            </a:lvl1pPr>
            <a:lvl2pPr lvl="1" rtl="0" algn="l">
              <a:lnSpc>
                <a:spcPct val="100000"/>
              </a:lnSpc>
              <a:spcBef>
                <a:spcPts val="0"/>
              </a:spcBef>
              <a:spcAft>
                <a:spcPts val="0"/>
              </a:spcAft>
              <a:buSzPts val="2800"/>
              <a:buNone/>
              <a:defRPr>
                <a:latin typeface="Roboto"/>
                <a:ea typeface="Roboto"/>
                <a:cs typeface="Roboto"/>
                <a:sym typeface="Roboto"/>
              </a:defRPr>
            </a:lvl2pPr>
            <a:lvl3pPr lvl="2" rtl="0" algn="l">
              <a:lnSpc>
                <a:spcPct val="100000"/>
              </a:lnSpc>
              <a:spcBef>
                <a:spcPts val="0"/>
              </a:spcBef>
              <a:spcAft>
                <a:spcPts val="0"/>
              </a:spcAft>
              <a:buSzPts val="2800"/>
              <a:buNone/>
              <a:defRPr>
                <a:latin typeface="Roboto"/>
                <a:ea typeface="Roboto"/>
                <a:cs typeface="Roboto"/>
                <a:sym typeface="Roboto"/>
              </a:defRPr>
            </a:lvl3pPr>
            <a:lvl4pPr lvl="3" rtl="0" algn="l">
              <a:lnSpc>
                <a:spcPct val="100000"/>
              </a:lnSpc>
              <a:spcBef>
                <a:spcPts val="0"/>
              </a:spcBef>
              <a:spcAft>
                <a:spcPts val="0"/>
              </a:spcAft>
              <a:buSzPts val="2800"/>
              <a:buNone/>
              <a:defRPr>
                <a:latin typeface="Roboto"/>
                <a:ea typeface="Roboto"/>
                <a:cs typeface="Roboto"/>
                <a:sym typeface="Roboto"/>
              </a:defRPr>
            </a:lvl4pPr>
            <a:lvl5pPr lvl="4" rtl="0" algn="l">
              <a:lnSpc>
                <a:spcPct val="100000"/>
              </a:lnSpc>
              <a:spcBef>
                <a:spcPts val="0"/>
              </a:spcBef>
              <a:spcAft>
                <a:spcPts val="0"/>
              </a:spcAft>
              <a:buSzPts val="2800"/>
              <a:buNone/>
              <a:defRPr>
                <a:latin typeface="Roboto"/>
                <a:ea typeface="Roboto"/>
                <a:cs typeface="Roboto"/>
                <a:sym typeface="Roboto"/>
              </a:defRPr>
            </a:lvl5pPr>
            <a:lvl6pPr lvl="5" rtl="0" algn="l">
              <a:lnSpc>
                <a:spcPct val="100000"/>
              </a:lnSpc>
              <a:spcBef>
                <a:spcPts val="0"/>
              </a:spcBef>
              <a:spcAft>
                <a:spcPts val="0"/>
              </a:spcAft>
              <a:buSzPts val="2800"/>
              <a:buNone/>
              <a:defRPr>
                <a:latin typeface="Roboto"/>
                <a:ea typeface="Roboto"/>
                <a:cs typeface="Roboto"/>
                <a:sym typeface="Roboto"/>
              </a:defRPr>
            </a:lvl6pPr>
            <a:lvl7pPr lvl="6" rtl="0" algn="l">
              <a:lnSpc>
                <a:spcPct val="100000"/>
              </a:lnSpc>
              <a:spcBef>
                <a:spcPts val="0"/>
              </a:spcBef>
              <a:spcAft>
                <a:spcPts val="0"/>
              </a:spcAft>
              <a:buSzPts val="2800"/>
              <a:buNone/>
              <a:defRPr>
                <a:latin typeface="Roboto"/>
                <a:ea typeface="Roboto"/>
                <a:cs typeface="Roboto"/>
                <a:sym typeface="Roboto"/>
              </a:defRPr>
            </a:lvl7pPr>
            <a:lvl8pPr lvl="7" rtl="0" algn="l">
              <a:lnSpc>
                <a:spcPct val="100000"/>
              </a:lnSpc>
              <a:spcBef>
                <a:spcPts val="0"/>
              </a:spcBef>
              <a:spcAft>
                <a:spcPts val="0"/>
              </a:spcAft>
              <a:buSzPts val="2800"/>
              <a:buNone/>
              <a:defRPr>
                <a:latin typeface="Roboto"/>
                <a:ea typeface="Roboto"/>
                <a:cs typeface="Roboto"/>
                <a:sym typeface="Roboto"/>
              </a:defRPr>
            </a:lvl8pPr>
            <a:lvl9pPr lvl="8" rtl="0" algn="l">
              <a:lnSpc>
                <a:spcPct val="100000"/>
              </a:lnSpc>
              <a:spcBef>
                <a:spcPts val="0"/>
              </a:spcBef>
              <a:spcAft>
                <a:spcPts val="0"/>
              </a:spcAft>
              <a:buSzPts val="2800"/>
              <a:buNone/>
              <a:defRPr>
                <a:latin typeface="Roboto"/>
                <a:ea typeface="Roboto"/>
                <a:cs typeface="Roboto"/>
                <a:sym typeface="Roboto"/>
              </a:defRPr>
            </a:lvl9pPr>
          </a:lstStyle>
          <a:p/>
        </p:txBody>
      </p:sp>
      <p:sp>
        <p:nvSpPr>
          <p:cNvPr id="89" name="Google Shape;89;g79f941633b_0_3853"/>
          <p:cNvSpPr txBox="1"/>
          <p:nvPr>
            <p:ph idx="1" type="body"/>
          </p:nvPr>
        </p:nvSpPr>
        <p:spPr>
          <a:xfrm>
            <a:off x="713250" y="1241900"/>
            <a:ext cx="7717500" cy="3362100"/>
          </a:xfrm>
          <a:prstGeom prst="rect">
            <a:avLst/>
          </a:prstGeom>
          <a:noFill/>
          <a:ln>
            <a:noFill/>
          </a:ln>
        </p:spPr>
        <p:txBody>
          <a:bodyPr anchorCtr="0" anchor="ctr" bIns="91425" lIns="91425" spcFirstLastPara="1" rIns="91425" wrap="square" tIns="91425">
            <a:noAutofit/>
          </a:bodyPr>
          <a:lstStyle>
            <a:lvl1pPr indent="-304800" lvl="0" marL="457200" rtl="0" algn="l">
              <a:lnSpc>
                <a:spcPct val="100000"/>
              </a:lnSpc>
              <a:spcBef>
                <a:spcPts val="0"/>
              </a:spcBef>
              <a:spcAft>
                <a:spcPts val="0"/>
              </a:spcAft>
              <a:buSzPts val="1200"/>
              <a:buFont typeface="Livvic"/>
              <a:buAutoNum type="arabicPeriod"/>
              <a:defRPr sz="1200"/>
            </a:lvl1pPr>
            <a:lvl2pPr indent="-304800" lvl="1" marL="914400" rtl="0" algn="l">
              <a:lnSpc>
                <a:spcPct val="115000"/>
              </a:lnSpc>
              <a:spcBef>
                <a:spcPts val="1600"/>
              </a:spcBef>
              <a:spcAft>
                <a:spcPts val="0"/>
              </a:spcAft>
              <a:buSzPts val="1200"/>
              <a:buFont typeface="Roboto Condensed Light"/>
              <a:buAutoNum type="alphaLcPeriod"/>
              <a:defRPr sz="1200"/>
            </a:lvl2pPr>
            <a:lvl3pPr indent="-304800" lvl="2" marL="1371600" rtl="0" algn="l">
              <a:lnSpc>
                <a:spcPct val="115000"/>
              </a:lnSpc>
              <a:spcBef>
                <a:spcPts val="1600"/>
              </a:spcBef>
              <a:spcAft>
                <a:spcPts val="0"/>
              </a:spcAft>
              <a:buSzPts val="1200"/>
              <a:buFont typeface="Roboto Condensed Light"/>
              <a:buAutoNum type="romanLcPeriod"/>
              <a:defRPr sz="1200"/>
            </a:lvl3pPr>
            <a:lvl4pPr indent="-304800" lvl="3" marL="1828800" rtl="0" algn="l">
              <a:lnSpc>
                <a:spcPct val="115000"/>
              </a:lnSpc>
              <a:spcBef>
                <a:spcPts val="1600"/>
              </a:spcBef>
              <a:spcAft>
                <a:spcPts val="0"/>
              </a:spcAft>
              <a:buSzPts val="1200"/>
              <a:buFont typeface="Roboto Condensed Light"/>
              <a:buAutoNum type="arabicPeriod"/>
              <a:defRPr sz="1200"/>
            </a:lvl4pPr>
            <a:lvl5pPr indent="-304800" lvl="4" marL="2286000" rtl="0" algn="l">
              <a:lnSpc>
                <a:spcPct val="115000"/>
              </a:lnSpc>
              <a:spcBef>
                <a:spcPts val="1600"/>
              </a:spcBef>
              <a:spcAft>
                <a:spcPts val="0"/>
              </a:spcAft>
              <a:buSzPts val="1200"/>
              <a:buFont typeface="Roboto Condensed Light"/>
              <a:buAutoNum type="alphaLcPeriod"/>
              <a:defRPr sz="1200"/>
            </a:lvl5pPr>
            <a:lvl6pPr indent="-304800" lvl="5" marL="2743200" rtl="0" algn="l">
              <a:lnSpc>
                <a:spcPct val="115000"/>
              </a:lnSpc>
              <a:spcBef>
                <a:spcPts val="1600"/>
              </a:spcBef>
              <a:spcAft>
                <a:spcPts val="0"/>
              </a:spcAft>
              <a:buSzPts val="1200"/>
              <a:buFont typeface="Roboto Condensed Light"/>
              <a:buAutoNum type="romanLcPeriod"/>
              <a:defRPr sz="1200"/>
            </a:lvl6pPr>
            <a:lvl7pPr indent="-304800" lvl="6" marL="3200400" rtl="0" algn="l">
              <a:lnSpc>
                <a:spcPct val="115000"/>
              </a:lnSpc>
              <a:spcBef>
                <a:spcPts val="1600"/>
              </a:spcBef>
              <a:spcAft>
                <a:spcPts val="0"/>
              </a:spcAft>
              <a:buSzPts val="1200"/>
              <a:buFont typeface="Roboto Condensed Light"/>
              <a:buAutoNum type="arabicPeriod"/>
              <a:defRPr sz="1200"/>
            </a:lvl7pPr>
            <a:lvl8pPr indent="-304800" lvl="7" marL="3657600" rtl="0" algn="l">
              <a:lnSpc>
                <a:spcPct val="115000"/>
              </a:lnSpc>
              <a:spcBef>
                <a:spcPts val="1600"/>
              </a:spcBef>
              <a:spcAft>
                <a:spcPts val="0"/>
              </a:spcAft>
              <a:buSzPts val="1200"/>
              <a:buFont typeface="Roboto Condensed Light"/>
              <a:buAutoNum type="alphaLcPeriod"/>
              <a:defRPr sz="1200"/>
            </a:lvl8pPr>
            <a:lvl9pPr indent="-304800" lvl="8" marL="4114800" rtl="0" algn="l">
              <a:lnSpc>
                <a:spcPct val="115000"/>
              </a:lnSpc>
              <a:spcBef>
                <a:spcPts val="1600"/>
              </a:spcBef>
              <a:spcAft>
                <a:spcPts val="1600"/>
              </a:spcAft>
              <a:buSzPts val="1200"/>
              <a:buFont typeface="Roboto Condensed Light"/>
              <a:buAutoNum type="romanLcPeriod"/>
              <a:defRPr sz="1200"/>
            </a:lvl9pPr>
          </a:lstStyle>
          <a:p/>
        </p:txBody>
      </p:sp>
      <p:sp>
        <p:nvSpPr>
          <p:cNvPr id="90" name="Google Shape;90;g79f941633b_0_3853"/>
          <p:cNvSpPr/>
          <p:nvPr/>
        </p:nvSpPr>
        <p:spPr>
          <a:xfrm flipH="1">
            <a:off x="-1793748" y="-1972014"/>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rgbClr val="DE59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g79f941633b_0_3853"/>
          <p:cNvSpPr/>
          <p:nvPr/>
        </p:nvSpPr>
        <p:spPr>
          <a:xfrm>
            <a:off x="8430777" y="145011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
    <p:spTree>
      <p:nvGrpSpPr>
        <p:cNvPr id="92" name="Shape 92"/>
        <p:cNvGrpSpPr/>
        <p:nvPr/>
      </p:nvGrpSpPr>
      <p:grpSpPr>
        <a:xfrm>
          <a:off x="0" y="0"/>
          <a:ext cx="0" cy="0"/>
          <a:chOff x="0" y="0"/>
          <a:chExt cx="0" cy="0"/>
        </a:xfrm>
      </p:grpSpPr>
      <p:sp>
        <p:nvSpPr>
          <p:cNvPr id="93" name="Google Shape;93;g79f941633b_0_3858"/>
          <p:cNvSpPr txBox="1"/>
          <p:nvPr>
            <p:ph idx="1" type="subTitle"/>
          </p:nvPr>
        </p:nvSpPr>
        <p:spPr>
          <a:xfrm>
            <a:off x="713225" y="2277575"/>
            <a:ext cx="2584800" cy="283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800"/>
              <a:buNone/>
              <a:defRPr b="1" sz="1800"/>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94" name="Google Shape;94;g79f941633b_0_3858"/>
          <p:cNvSpPr txBox="1"/>
          <p:nvPr>
            <p:ph idx="2" type="subTitle"/>
          </p:nvPr>
        </p:nvSpPr>
        <p:spPr>
          <a:xfrm>
            <a:off x="713225" y="2647618"/>
            <a:ext cx="2584800" cy="283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95" name="Google Shape;95;g79f941633b_0_3858"/>
          <p:cNvSpPr txBox="1"/>
          <p:nvPr>
            <p:ph idx="3" type="subTitle"/>
          </p:nvPr>
        </p:nvSpPr>
        <p:spPr>
          <a:xfrm>
            <a:off x="3719050" y="2277575"/>
            <a:ext cx="2584800" cy="283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800"/>
              <a:buNone/>
              <a:defRPr b="1" sz="1800"/>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96" name="Google Shape;96;g79f941633b_0_3858"/>
          <p:cNvSpPr txBox="1"/>
          <p:nvPr>
            <p:ph idx="4" type="subTitle"/>
          </p:nvPr>
        </p:nvSpPr>
        <p:spPr>
          <a:xfrm>
            <a:off x="3719050" y="2647618"/>
            <a:ext cx="2584800" cy="283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97" name="Google Shape;97;g79f941633b_0_3858"/>
          <p:cNvSpPr txBox="1"/>
          <p:nvPr>
            <p:ph idx="5" type="subTitle"/>
          </p:nvPr>
        </p:nvSpPr>
        <p:spPr>
          <a:xfrm>
            <a:off x="713225" y="3950750"/>
            <a:ext cx="2584800" cy="283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800"/>
              <a:buNone/>
              <a:defRPr b="1" sz="1800"/>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98" name="Google Shape;98;g79f941633b_0_3858"/>
          <p:cNvSpPr txBox="1"/>
          <p:nvPr>
            <p:ph idx="6" type="subTitle"/>
          </p:nvPr>
        </p:nvSpPr>
        <p:spPr>
          <a:xfrm>
            <a:off x="713225" y="4320803"/>
            <a:ext cx="2584800" cy="283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99" name="Google Shape;99;g79f941633b_0_3858"/>
          <p:cNvSpPr txBox="1"/>
          <p:nvPr>
            <p:ph idx="7" type="subTitle"/>
          </p:nvPr>
        </p:nvSpPr>
        <p:spPr>
          <a:xfrm>
            <a:off x="3719050" y="3950750"/>
            <a:ext cx="2584800" cy="283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800"/>
              <a:buNone/>
              <a:defRPr b="1" sz="1800"/>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00" name="Google Shape;100;g79f941633b_0_3858"/>
          <p:cNvSpPr txBox="1"/>
          <p:nvPr>
            <p:ph idx="8" type="subTitle"/>
          </p:nvPr>
        </p:nvSpPr>
        <p:spPr>
          <a:xfrm>
            <a:off x="3719050" y="4320798"/>
            <a:ext cx="2584800" cy="2832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01" name="Google Shape;101;g79f941633b_0_3858"/>
          <p:cNvSpPr txBox="1"/>
          <p:nvPr>
            <p:ph type="title"/>
          </p:nvPr>
        </p:nvSpPr>
        <p:spPr>
          <a:xfrm>
            <a:off x="713225" y="1789775"/>
            <a:ext cx="712800" cy="41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100"/>
              <a:buNone/>
              <a:defRPr b="0" sz="4100">
                <a:solidFill>
                  <a:schemeClr val="accent2"/>
                </a:solidFill>
              </a:defRPr>
            </a:lvl1pPr>
            <a:lvl2pPr lvl="1" rtl="0" algn="ctr">
              <a:lnSpc>
                <a:spcPct val="100000"/>
              </a:lnSpc>
              <a:spcBef>
                <a:spcPts val="0"/>
              </a:spcBef>
              <a:spcAft>
                <a:spcPts val="0"/>
              </a:spcAft>
              <a:buSzPts val="4100"/>
              <a:buNone/>
              <a:defRPr sz="4100"/>
            </a:lvl2pPr>
            <a:lvl3pPr lvl="2" rtl="0" algn="ctr">
              <a:lnSpc>
                <a:spcPct val="100000"/>
              </a:lnSpc>
              <a:spcBef>
                <a:spcPts val="0"/>
              </a:spcBef>
              <a:spcAft>
                <a:spcPts val="0"/>
              </a:spcAft>
              <a:buSzPts val="4100"/>
              <a:buNone/>
              <a:defRPr sz="4100"/>
            </a:lvl3pPr>
            <a:lvl4pPr lvl="3" rtl="0" algn="ctr">
              <a:lnSpc>
                <a:spcPct val="100000"/>
              </a:lnSpc>
              <a:spcBef>
                <a:spcPts val="0"/>
              </a:spcBef>
              <a:spcAft>
                <a:spcPts val="0"/>
              </a:spcAft>
              <a:buSzPts val="4100"/>
              <a:buNone/>
              <a:defRPr sz="4100"/>
            </a:lvl4pPr>
            <a:lvl5pPr lvl="4" rtl="0" algn="ctr">
              <a:lnSpc>
                <a:spcPct val="100000"/>
              </a:lnSpc>
              <a:spcBef>
                <a:spcPts val="0"/>
              </a:spcBef>
              <a:spcAft>
                <a:spcPts val="0"/>
              </a:spcAft>
              <a:buSzPts val="4100"/>
              <a:buNone/>
              <a:defRPr sz="4100"/>
            </a:lvl5pPr>
            <a:lvl6pPr lvl="5" rtl="0" algn="ctr">
              <a:lnSpc>
                <a:spcPct val="100000"/>
              </a:lnSpc>
              <a:spcBef>
                <a:spcPts val="0"/>
              </a:spcBef>
              <a:spcAft>
                <a:spcPts val="0"/>
              </a:spcAft>
              <a:buSzPts val="4100"/>
              <a:buNone/>
              <a:defRPr sz="4100"/>
            </a:lvl6pPr>
            <a:lvl7pPr lvl="6" rtl="0" algn="ctr">
              <a:lnSpc>
                <a:spcPct val="100000"/>
              </a:lnSpc>
              <a:spcBef>
                <a:spcPts val="0"/>
              </a:spcBef>
              <a:spcAft>
                <a:spcPts val="0"/>
              </a:spcAft>
              <a:buSzPts val="4100"/>
              <a:buNone/>
              <a:defRPr sz="4100"/>
            </a:lvl7pPr>
            <a:lvl8pPr lvl="7" rtl="0" algn="ctr">
              <a:lnSpc>
                <a:spcPct val="100000"/>
              </a:lnSpc>
              <a:spcBef>
                <a:spcPts val="0"/>
              </a:spcBef>
              <a:spcAft>
                <a:spcPts val="0"/>
              </a:spcAft>
              <a:buSzPts val="4100"/>
              <a:buNone/>
              <a:defRPr sz="4100"/>
            </a:lvl8pPr>
            <a:lvl9pPr lvl="8" rtl="0" algn="ctr">
              <a:lnSpc>
                <a:spcPct val="100000"/>
              </a:lnSpc>
              <a:spcBef>
                <a:spcPts val="0"/>
              </a:spcBef>
              <a:spcAft>
                <a:spcPts val="0"/>
              </a:spcAft>
              <a:buSzPts val="4100"/>
              <a:buNone/>
              <a:defRPr sz="4100"/>
            </a:lvl9pPr>
          </a:lstStyle>
          <a:p/>
        </p:txBody>
      </p:sp>
      <p:sp>
        <p:nvSpPr>
          <p:cNvPr id="102" name="Google Shape;102;g79f941633b_0_3858"/>
          <p:cNvSpPr txBox="1"/>
          <p:nvPr>
            <p:ph idx="9" type="title"/>
          </p:nvPr>
        </p:nvSpPr>
        <p:spPr>
          <a:xfrm>
            <a:off x="3719050" y="1789775"/>
            <a:ext cx="712800" cy="41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100"/>
              <a:buNone/>
              <a:defRPr b="0" sz="4100">
                <a:solidFill>
                  <a:schemeClr val="accent5"/>
                </a:solidFill>
              </a:defRPr>
            </a:lvl1pPr>
            <a:lvl2pPr lvl="1" rtl="0" algn="ctr">
              <a:lnSpc>
                <a:spcPct val="100000"/>
              </a:lnSpc>
              <a:spcBef>
                <a:spcPts val="0"/>
              </a:spcBef>
              <a:spcAft>
                <a:spcPts val="0"/>
              </a:spcAft>
              <a:buSzPts val="4100"/>
              <a:buNone/>
              <a:defRPr sz="4100"/>
            </a:lvl2pPr>
            <a:lvl3pPr lvl="2" rtl="0" algn="ctr">
              <a:lnSpc>
                <a:spcPct val="100000"/>
              </a:lnSpc>
              <a:spcBef>
                <a:spcPts val="0"/>
              </a:spcBef>
              <a:spcAft>
                <a:spcPts val="0"/>
              </a:spcAft>
              <a:buSzPts val="4100"/>
              <a:buNone/>
              <a:defRPr sz="4100"/>
            </a:lvl3pPr>
            <a:lvl4pPr lvl="3" rtl="0" algn="ctr">
              <a:lnSpc>
                <a:spcPct val="100000"/>
              </a:lnSpc>
              <a:spcBef>
                <a:spcPts val="0"/>
              </a:spcBef>
              <a:spcAft>
                <a:spcPts val="0"/>
              </a:spcAft>
              <a:buSzPts val="4100"/>
              <a:buNone/>
              <a:defRPr sz="4100"/>
            </a:lvl4pPr>
            <a:lvl5pPr lvl="4" rtl="0" algn="ctr">
              <a:lnSpc>
                <a:spcPct val="100000"/>
              </a:lnSpc>
              <a:spcBef>
                <a:spcPts val="0"/>
              </a:spcBef>
              <a:spcAft>
                <a:spcPts val="0"/>
              </a:spcAft>
              <a:buSzPts val="4100"/>
              <a:buNone/>
              <a:defRPr sz="4100"/>
            </a:lvl5pPr>
            <a:lvl6pPr lvl="5" rtl="0" algn="ctr">
              <a:lnSpc>
                <a:spcPct val="100000"/>
              </a:lnSpc>
              <a:spcBef>
                <a:spcPts val="0"/>
              </a:spcBef>
              <a:spcAft>
                <a:spcPts val="0"/>
              </a:spcAft>
              <a:buSzPts val="4100"/>
              <a:buNone/>
              <a:defRPr sz="4100"/>
            </a:lvl6pPr>
            <a:lvl7pPr lvl="6" rtl="0" algn="ctr">
              <a:lnSpc>
                <a:spcPct val="100000"/>
              </a:lnSpc>
              <a:spcBef>
                <a:spcPts val="0"/>
              </a:spcBef>
              <a:spcAft>
                <a:spcPts val="0"/>
              </a:spcAft>
              <a:buSzPts val="4100"/>
              <a:buNone/>
              <a:defRPr sz="4100"/>
            </a:lvl7pPr>
            <a:lvl8pPr lvl="7" rtl="0" algn="ctr">
              <a:lnSpc>
                <a:spcPct val="100000"/>
              </a:lnSpc>
              <a:spcBef>
                <a:spcPts val="0"/>
              </a:spcBef>
              <a:spcAft>
                <a:spcPts val="0"/>
              </a:spcAft>
              <a:buSzPts val="4100"/>
              <a:buNone/>
              <a:defRPr sz="4100"/>
            </a:lvl8pPr>
            <a:lvl9pPr lvl="8" rtl="0" algn="ctr">
              <a:lnSpc>
                <a:spcPct val="100000"/>
              </a:lnSpc>
              <a:spcBef>
                <a:spcPts val="0"/>
              </a:spcBef>
              <a:spcAft>
                <a:spcPts val="0"/>
              </a:spcAft>
              <a:buSzPts val="4100"/>
              <a:buNone/>
              <a:defRPr sz="4100"/>
            </a:lvl9pPr>
          </a:lstStyle>
          <a:p/>
        </p:txBody>
      </p:sp>
      <p:sp>
        <p:nvSpPr>
          <p:cNvPr id="103" name="Google Shape;103;g79f941633b_0_3858"/>
          <p:cNvSpPr txBox="1"/>
          <p:nvPr>
            <p:ph idx="13" type="title"/>
          </p:nvPr>
        </p:nvSpPr>
        <p:spPr>
          <a:xfrm>
            <a:off x="713225" y="3462950"/>
            <a:ext cx="712800" cy="41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100"/>
              <a:buNone/>
              <a:defRPr b="0" sz="4100">
                <a:solidFill>
                  <a:schemeClr val="accent4"/>
                </a:solidFill>
              </a:defRPr>
            </a:lvl1pPr>
            <a:lvl2pPr lvl="1" rtl="0" algn="ctr">
              <a:lnSpc>
                <a:spcPct val="100000"/>
              </a:lnSpc>
              <a:spcBef>
                <a:spcPts val="0"/>
              </a:spcBef>
              <a:spcAft>
                <a:spcPts val="0"/>
              </a:spcAft>
              <a:buSzPts val="4100"/>
              <a:buNone/>
              <a:defRPr sz="4100"/>
            </a:lvl2pPr>
            <a:lvl3pPr lvl="2" rtl="0" algn="ctr">
              <a:lnSpc>
                <a:spcPct val="100000"/>
              </a:lnSpc>
              <a:spcBef>
                <a:spcPts val="0"/>
              </a:spcBef>
              <a:spcAft>
                <a:spcPts val="0"/>
              </a:spcAft>
              <a:buSzPts val="4100"/>
              <a:buNone/>
              <a:defRPr sz="4100"/>
            </a:lvl3pPr>
            <a:lvl4pPr lvl="3" rtl="0" algn="ctr">
              <a:lnSpc>
                <a:spcPct val="100000"/>
              </a:lnSpc>
              <a:spcBef>
                <a:spcPts val="0"/>
              </a:spcBef>
              <a:spcAft>
                <a:spcPts val="0"/>
              </a:spcAft>
              <a:buSzPts val="4100"/>
              <a:buNone/>
              <a:defRPr sz="4100"/>
            </a:lvl4pPr>
            <a:lvl5pPr lvl="4" rtl="0" algn="ctr">
              <a:lnSpc>
                <a:spcPct val="100000"/>
              </a:lnSpc>
              <a:spcBef>
                <a:spcPts val="0"/>
              </a:spcBef>
              <a:spcAft>
                <a:spcPts val="0"/>
              </a:spcAft>
              <a:buSzPts val="4100"/>
              <a:buNone/>
              <a:defRPr sz="4100"/>
            </a:lvl5pPr>
            <a:lvl6pPr lvl="5" rtl="0" algn="ctr">
              <a:lnSpc>
                <a:spcPct val="100000"/>
              </a:lnSpc>
              <a:spcBef>
                <a:spcPts val="0"/>
              </a:spcBef>
              <a:spcAft>
                <a:spcPts val="0"/>
              </a:spcAft>
              <a:buSzPts val="4100"/>
              <a:buNone/>
              <a:defRPr sz="4100"/>
            </a:lvl6pPr>
            <a:lvl7pPr lvl="6" rtl="0" algn="ctr">
              <a:lnSpc>
                <a:spcPct val="100000"/>
              </a:lnSpc>
              <a:spcBef>
                <a:spcPts val="0"/>
              </a:spcBef>
              <a:spcAft>
                <a:spcPts val="0"/>
              </a:spcAft>
              <a:buSzPts val="4100"/>
              <a:buNone/>
              <a:defRPr sz="4100"/>
            </a:lvl7pPr>
            <a:lvl8pPr lvl="7" rtl="0" algn="ctr">
              <a:lnSpc>
                <a:spcPct val="100000"/>
              </a:lnSpc>
              <a:spcBef>
                <a:spcPts val="0"/>
              </a:spcBef>
              <a:spcAft>
                <a:spcPts val="0"/>
              </a:spcAft>
              <a:buSzPts val="4100"/>
              <a:buNone/>
              <a:defRPr sz="4100"/>
            </a:lvl8pPr>
            <a:lvl9pPr lvl="8" rtl="0" algn="ctr">
              <a:lnSpc>
                <a:spcPct val="100000"/>
              </a:lnSpc>
              <a:spcBef>
                <a:spcPts val="0"/>
              </a:spcBef>
              <a:spcAft>
                <a:spcPts val="0"/>
              </a:spcAft>
              <a:buSzPts val="4100"/>
              <a:buNone/>
              <a:defRPr sz="4100"/>
            </a:lvl9pPr>
          </a:lstStyle>
          <a:p/>
        </p:txBody>
      </p:sp>
      <p:sp>
        <p:nvSpPr>
          <p:cNvPr id="104" name="Google Shape;104;g79f941633b_0_3858"/>
          <p:cNvSpPr txBox="1"/>
          <p:nvPr>
            <p:ph idx="14" type="title"/>
          </p:nvPr>
        </p:nvSpPr>
        <p:spPr>
          <a:xfrm>
            <a:off x="3719050" y="3462950"/>
            <a:ext cx="712800" cy="41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100"/>
              <a:buNone/>
              <a:defRPr b="0" sz="4100">
                <a:solidFill>
                  <a:schemeClr val="accent2"/>
                </a:solidFill>
              </a:defRPr>
            </a:lvl1pPr>
            <a:lvl2pPr lvl="1" rtl="0" algn="ctr">
              <a:lnSpc>
                <a:spcPct val="100000"/>
              </a:lnSpc>
              <a:spcBef>
                <a:spcPts val="0"/>
              </a:spcBef>
              <a:spcAft>
                <a:spcPts val="0"/>
              </a:spcAft>
              <a:buSzPts val="4100"/>
              <a:buNone/>
              <a:defRPr sz="4100"/>
            </a:lvl2pPr>
            <a:lvl3pPr lvl="2" rtl="0" algn="ctr">
              <a:lnSpc>
                <a:spcPct val="100000"/>
              </a:lnSpc>
              <a:spcBef>
                <a:spcPts val="0"/>
              </a:spcBef>
              <a:spcAft>
                <a:spcPts val="0"/>
              </a:spcAft>
              <a:buSzPts val="4100"/>
              <a:buNone/>
              <a:defRPr sz="4100"/>
            </a:lvl3pPr>
            <a:lvl4pPr lvl="3" rtl="0" algn="ctr">
              <a:lnSpc>
                <a:spcPct val="100000"/>
              </a:lnSpc>
              <a:spcBef>
                <a:spcPts val="0"/>
              </a:spcBef>
              <a:spcAft>
                <a:spcPts val="0"/>
              </a:spcAft>
              <a:buSzPts val="4100"/>
              <a:buNone/>
              <a:defRPr sz="4100"/>
            </a:lvl4pPr>
            <a:lvl5pPr lvl="4" rtl="0" algn="ctr">
              <a:lnSpc>
                <a:spcPct val="100000"/>
              </a:lnSpc>
              <a:spcBef>
                <a:spcPts val="0"/>
              </a:spcBef>
              <a:spcAft>
                <a:spcPts val="0"/>
              </a:spcAft>
              <a:buSzPts val="4100"/>
              <a:buNone/>
              <a:defRPr sz="4100"/>
            </a:lvl5pPr>
            <a:lvl6pPr lvl="5" rtl="0" algn="ctr">
              <a:lnSpc>
                <a:spcPct val="100000"/>
              </a:lnSpc>
              <a:spcBef>
                <a:spcPts val="0"/>
              </a:spcBef>
              <a:spcAft>
                <a:spcPts val="0"/>
              </a:spcAft>
              <a:buSzPts val="4100"/>
              <a:buNone/>
              <a:defRPr sz="4100"/>
            </a:lvl6pPr>
            <a:lvl7pPr lvl="6" rtl="0" algn="ctr">
              <a:lnSpc>
                <a:spcPct val="100000"/>
              </a:lnSpc>
              <a:spcBef>
                <a:spcPts val="0"/>
              </a:spcBef>
              <a:spcAft>
                <a:spcPts val="0"/>
              </a:spcAft>
              <a:buSzPts val="4100"/>
              <a:buNone/>
              <a:defRPr sz="4100"/>
            </a:lvl7pPr>
            <a:lvl8pPr lvl="7" rtl="0" algn="ctr">
              <a:lnSpc>
                <a:spcPct val="100000"/>
              </a:lnSpc>
              <a:spcBef>
                <a:spcPts val="0"/>
              </a:spcBef>
              <a:spcAft>
                <a:spcPts val="0"/>
              </a:spcAft>
              <a:buSzPts val="4100"/>
              <a:buNone/>
              <a:defRPr sz="4100"/>
            </a:lvl8pPr>
            <a:lvl9pPr lvl="8" rtl="0" algn="ctr">
              <a:lnSpc>
                <a:spcPct val="100000"/>
              </a:lnSpc>
              <a:spcBef>
                <a:spcPts val="0"/>
              </a:spcBef>
              <a:spcAft>
                <a:spcPts val="0"/>
              </a:spcAft>
              <a:buSzPts val="4100"/>
              <a:buNone/>
              <a:defRPr sz="4100"/>
            </a:lvl9pPr>
          </a:lstStyle>
          <a:p/>
        </p:txBody>
      </p:sp>
      <p:sp>
        <p:nvSpPr>
          <p:cNvPr id="105" name="Google Shape;105;g79f941633b_0_3858"/>
          <p:cNvSpPr/>
          <p:nvPr/>
        </p:nvSpPr>
        <p:spPr>
          <a:xfrm>
            <a:off x="6604432" y="250"/>
            <a:ext cx="4014681" cy="5143361"/>
          </a:xfrm>
          <a:custGeom>
            <a:rect b="b" l="l" r="r" t="t"/>
            <a:pathLst>
              <a:path extrusionOk="0" h="204772" w="159836">
                <a:moveTo>
                  <a:pt x="108985" y="0"/>
                </a:moveTo>
                <a:lnTo>
                  <a:pt x="3072" y="139245"/>
                </a:lnTo>
                <a:cubicBezTo>
                  <a:pt x="228" y="142999"/>
                  <a:pt x="1" y="148005"/>
                  <a:pt x="2504" y="151873"/>
                </a:cubicBezTo>
                <a:lnTo>
                  <a:pt x="36177" y="204772"/>
                </a:lnTo>
                <a:lnTo>
                  <a:pt x="159836" y="204772"/>
                </a:lnTo>
                <a:lnTo>
                  <a:pt x="15983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g79f941633b_0_3858"/>
          <p:cNvSpPr/>
          <p:nvPr/>
        </p:nvSpPr>
        <p:spPr>
          <a:xfrm>
            <a:off x="7475936" y="250"/>
            <a:ext cx="3143154" cy="5143361"/>
          </a:xfrm>
          <a:custGeom>
            <a:rect b="b" l="l" r="r" t="t"/>
            <a:pathLst>
              <a:path extrusionOk="0" h="204772" w="125138">
                <a:moveTo>
                  <a:pt x="110008" y="0"/>
                </a:moveTo>
                <a:lnTo>
                  <a:pt x="3072" y="140838"/>
                </a:lnTo>
                <a:cubicBezTo>
                  <a:pt x="228" y="144478"/>
                  <a:pt x="0" y="149484"/>
                  <a:pt x="2503" y="153351"/>
                </a:cubicBezTo>
                <a:lnTo>
                  <a:pt x="35153" y="204772"/>
                </a:lnTo>
                <a:lnTo>
                  <a:pt x="125138" y="204772"/>
                </a:lnTo>
                <a:lnTo>
                  <a:pt x="12513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g79f941633b_0_3858"/>
          <p:cNvSpPr/>
          <p:nvPr/>
        </p:nvSpPr>
        <p:spPr>
          <a:xfrm>
            <a:off x="8344552" y="6802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g79f941633b_0_3858"/>
          <p:cNvSpPr/>
          <p:nvPr/>
        </p:nvSpPr>
        <p:spPr>
          <a:xfrm flipH="1" rot="5400000">
            <a:off x="141227" y="-214990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g79f941633b_0_3858"/>
          <p:cNvSpPr txBox="1"/>
          <p:nvPr>
            <p:ph idx="15" type="title"/>
          </p:nvPr>
        </p:nvSpPr>
        <p:spPr>
          <a:xfrm>
            <a:off x="3094834" y="539500"/>
            <a:ext cx="39249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Font typeface="Roboto"/>
              <a:buNone/>
              <a:defRPr b="0" sz="3500">
                <a:latin typeface="Oswald"/>
                <a:ea typeface="Oswald"/>
                <a:cs typeface="Oswald"/>
                <a:sym typeface="Oswald"/>
              </a:defRPr>
            </a:lvl1pPr>
            <a:lvl2pPr lvl="1" rtl="0" algn="l">
              <a:lnSpc>
                <a:spcPct val="100000"/>
              </a:lnSpc>
              <a:spcBef>
                <a:spcPts val="0"/>
              </a:spcBef>
              <a:spcAft>
                <a:spcPts val="0"/>
              </a:spcAft>
              <a:buSzPts val="2800"/>
              <a:buNone/>
              <a:defRPr>
                <a:latin typeface="Roboto"/>
                <a:ea typeface="Roboto"/>
                <a:cs typeface="Roboto"/>
                <a:sym typeface="Roboto"/>
              </a:defRPr>
            </a:lvl2pPr>
            <a:lvl3pPr lvl="2" rtl="0" algn="l">
              <a:lnSpc>
                <a:spcPct val="100000"/>
              </a:lnSpc>
              <a:spcBef>
                <a:spcPts val="0"/>
              </a:spcBef>
              <a:spcAft>
                <a:spcPts val="0"/>
              </a:spcAft>
              <a:buSzPts val="2800"/>
              <a:buNone/>
              <a:defRPr>
                <a:latin typeface="Roboto"/>
                <a:ea typeface="Roboto"/>
                <a:cs typeface="Roboto"/>
                <a:sym typeface="Roboto"/>
              </a:defRPr>
            </a:lvl3pPr>
            <a:lvl4pPr lvl="3" rtl="0" algn="l">
              <a:lnSpc>
                <a:spcPct val="100000"/>
              </a:lnSpc>
              <a:spcBef>
                <a:spcPts val="0"/>
              </a:spcBef>
              <a:spcAft>
                <a:spcPts val="0"/>
              </a:spcAft>
              <a:buSzPts val="2800"/>
              <a:buNone/>
              <a:defRPr>
                <a:latin typeface="Roboto"/>
                <a:ea typeface="Roboto"/>
                <a:cs typeface="Roboto"/>
                <a:sym typeface="Roboto"/>
              </a:defRPr>
            </a:lvl4pPr>
            <a:lvl5pPr lvl="4" rtl="0" algn="l">
              <a:lnSpc>
                <a:spcPct val="100000"/>
              </a:lnSpc>
              <a:spcBef>
                <a:spcPts val="0"/>
              </a:spcBef>
              <a:spcAft>
                <a:spcPts val="0"/>
              </a:spcAft>
              <a:buSzPts val="2800"/>
              <a:buNone/>
              <a:defRPr>
                <a:latin typeface="Roboto"/>
                <a:ea typeface="Roboto"/>
                <a:cs typeface="Roboto"/>
                <a:sym typeface="Roboto"/>
              </a:defRPr>
            </a:lvl5pPr>
            <a:lvl6pPr lvl="5" rtl="0" algn="l">
              <a:lnSpc>
                <a:spcPct val="100000"/>
              </a:lnSpc>
              <a:spcBef>
                <a:spcPts val="0"/>
              </a:spcBef>
              <a:spcAft>
                <a:spcPts val="0"/>
              </a:spcAft>
              <a:buSzPts val="2800"/>
              <a:buNone/>
              <a:defRPr>
                <a:latin typeface="Roboto"/>
                <a:ea typeface="Roboto"/>
                <a:cs typeface="Roboto"/>
                <a:sym typeface="Roboto"/>
              </a:defRPr>
            </a:lvl6pPr>
            <a:lvl7pPr lvl="6" rtl="0" algn="l">
              <a:lnSpc>
                <a:spcPct val="100000"/>
              </a:lnSpc>
              <a:spcBef>
                <a:spcPts val="0"/>
              </a:spcBef>
              <a:spcAft>
                <a:spcPts val="0"/>
              </a:spcAft>
              <a:buSzPts val="2800"/>
              <a:buNone/>
              <a:defRPr>
                <a:latin typeface="Roboto"/>
                <a:ea typeface="Roboto"/>
                <a:cs typeface="Roboto"/>
                <a:sym typeface="Roboto"/>
              </a:defRPr>
            </a:lvl7pPr>
            <a:lvl8pPr lvl="7" rtl="0" algn="l">
              <a:lnSpc>
                <a:spcPct val="100000"/>
              </a:lnSpc>
              <a:spcBef>
                <a:spcPts val="0"/>
              </a:spcBef>
              <a:spcAft>
                <a:spcPts val="0"/>
              </a:spcAft>
              <a:buSzPts val="2800"/>
              <a:buNone/>
              <a:defRPr>
                <a:latin typeface="Roboto"/>
                <a:ea typeface="Roboto"/>
                <a:cs typeface="Roboto"/>
                <a:sym typeface="Roboto"/>
              </a:defRPr>
            </a:lvl8pPr>
            <a:lvl9pPr lvl="8" rtl="0" algn="l">
              <a:lnSpc>
                <a:spcPct val="100000"/>
              </a:lnSpc>
              <a:spcBef>
                <a:spcPts val="0"/>
              </a:spcBef>
              <a:spcAft>
                <a:spcPts val="0"/>
              </a:spcAft>
              <a:buSzPts val="2800"/>
              <a:buNone/>
              <a:defRPr>
                <a:latin typeface="Roboto"/>
                <a:ea typeface="Roboto"/>
                <a:cs typeface="Roboto"/>
                <a:sym typeface="Roboto"/>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9">
    <p:spTree>
      <p:nvGrpSpPr>
        <p:cNvPr id="110" name="Shape 110"/>
        <p:cNvGrpSpPr/>
        <p:nvPr/>
      </p:nvGrpSpPr>
      <p:grpSpPr>
        <a:xfrm>
          <a:off x="0" y="0"/>
          <a:ext cx="0" cy="0"/>
          <a:chOff x="0" y="0"/>
          <a:chExt cx="0" cy="0"/>
        </a:xfrm>
      </p:grpSpPr>
      <p:sp>
        <p:nvSpPr>
          <p:cNvPr id="111" name="Google Shape;111;g79f941633b_0_3876"/>
          <p:cNvSpPr txBox="1"/>
          <p:nvPr>
            <p:ph type="title"/>
          </p:nvPr>
        </p:nvSpPr>
        <p:spPr>
          <a:xfrm>
            <a:off x="2745150" y="3382800"/>
            <a:ext cx="3653700" cy="273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Font typeface="Roboto"/>
              <a:buNone/>
              <a:defRPr b="0" sz="1600">
                <a:solidFill>
                  <a:schemeClr val="accent5"/>
                </a:solidFill>
              </a:defRPr>
            </a:lvl1pPr>
            <a:lvl2pPr lvl="1" rtl="0" algn="ctr">
              <a:lnSpc>
                <a:spcPct val="100000"/>
              </a:lnSpc>
              <a:spcBef>
                <a:spcPts val="0"/>
              </a:spcBef>
              <a:spcAft>
                <a:spcPts val="0"/>
              </a:spcAft>
              <a:buSzPts val="1600"/>
              <a:buFont typeface="Roboto"/>
              <a:buNone/>
              <a:defRPr sz="1600">
                <a:latin typeface="Roboto"/>
                <a:ea typeface="Roboto"/>
                <a:cs typeface="Roboto"/>
                <a:sym typeface="Roboto"/>
              </a:defRPr>
            </a:lvl2pPr>
            <a:lvl3pPr lvl="2" rtl="0" algn="ctr">
              <a:lnSpc>
                <a:spcPct val="100000"/>
              </a:lnSpc>
              <a:spcBef>
                <a:spcPts val="0"/>
              </a:spcBef>
              <a:spcAft>
                <a:spcPts val="0"/>
              </a:spcAft>
              <a:buSzPts val="1600"/>
              <a:buFont typeface="Roboto"/>
              <a:buNone/>
              <a:defRPr sz="1600">
                <a:latin typeface="Roboto"/>
                <a:ea typeface="Roboto"/>
                <a:cs typeface="Roboto"/>
                <a:sym typeface="Roboto"/>
              </a:defRPr>
            </a:lvl3pPr>
            <a:lvl4pPr lvl="3" rtl="0" algn="ctr">
              <a:lnSpc>
                <a:spcPct val="100000"/>
              </a:lnSpc>
              <a:spcBef>
                <a:spcPts val="0"/>
              </a:spcBef>
              <a:spcAft>
                <a:spcPts val="0"/>
              </a:spcAft>
              <a:buSzPts val="1600"/>
              <a:buFont typeface="Roboto"/>
              <a:buNone/>
              <a:defRPr sz="1600">
                <a:latin typeface="Roboto"/>
                <a:ea typeface="Roboto"/>
                <a:cs typeface="Roboto"/>
                <a:sym typeface="Roboto"/>
              </a:defRPr>
            </a:lvl4pPr>
            <a:lvl5pPr lvl="4" rtl="0" algn="ctr">
              <a:lnSpc>
                <a:spcPct val="100000"/>
              </a:lnSpc>
              <a:spcBef>
                <a:spcPts val="0"/>
              </a:spcBef>
              <a:spcAft>
                <a:spcPts val="0"/>
              </a:spcAft>
              <a:buSzPts val="1600"/>
              <a:buFont typeface="Roboto"/>
              <a:buNone/>
              <a:defRPr sz="1600">
                <a:latin typeface="Roboto"/>
                <a:ea typeface="Roboto"/>
                <a:cs typeface="Roboto"/>
                <a:sym typeface="Roboto"/>
              </a:defRPr>
            </a:lvl5pPr>
            <a:lvl6pPr lvl="5" rtl="0" algn="ctr">
              <a:lnSpc>
                <a:spcPct val="100000"/>
              </a:lnSpc>
              <a:spcBef>
                <a:spcPts val="0"/>
              </a:spcBef>
              <a:spcAft>
                <a:spcPts val="0"/>
              </a:spcAft>
              <a:buSzPts val="1600"/>
              <a:buFont typeface="Roboto"/>
              <a:buNone/>
              <a:defRPr sz="1600">
                <a:latin typeface="Roboto"/>
                <a:ea typeface="Roboto"/>
                <a:cs typeface="Roboto"/>
                <a:sym typeface="Roboto"/>
              </a:defRPr>
            </a:lvl6pPr>
            <a:lvl7pPr lvl="6" rtl="0" algn="ctr">
              <a:lnSpc>
                <a:spcPct val="100000"/>
              </a:lnSpc>
              <a:spcBef>
                <a:spcPts val="0"/>
              </a:spcBef>
              <a:spcAft>
                <a:spcPts val="0"/>
              </a:spcAft>
              <a:buSzPts val="1600"/>
              <a:buFont typeface="Roboto"/>
              <a:buNone/>
              <a:defRPr sz="1600">
                <a:latin typeface="Roboto"/>
                <a:ea typeface="Roboto"/>
                <a:cs typeface="Roboto"/>
                <a:sym typeface="Roboto"/>
              </a:defRPr>
            </a:lvl7pPr>
            <a:lvl8pPr lvl="7" rtl="0" algn="ctr">
              <a:lnSpc>
                <a:spcPct val="100000"/>
              </a:lnSpc>
              <a:spcBef>
                <a:spcPts val="0"/>
              </a:spcBef>
              <a:spcAft>
                <a:spcPts val="0"/>
              </a:spcAft>
              <a:buSzPts val="1600"/>
              <a:buFont typeface="Roboto"/>
              <a:buNone/>
              <a:defRPr sz="1600">
                <a:latin typeface="Roboto"/>
                <a:ea typeface="Roboto"/>
                <a:cs typeface="Roboto"/>
                <a:sym typeface="Roboto"/>
              </a:defRPr>
            </a:lvl8pPr>
            <a:lvl9pPr lvl="8" rtl="0" algn="ctr">
              <a:lnSpc>
                <a:spcPct val="100000"/>
              </a:lnSpc>
              <a:spcBef>
                <a:spcPts val="0"/>
              </a:spcBef>
              <a:spcAft>
                <a:spcPts val="0"/>
              </a:spcAft>
              <a:buSzPts val="1600"/>
              <a:buFont typeface="Roboto"/>
              <a:buNone/>
              <a:defRPr sz="1600">
                <a:latin typeface="Roboto"/>
                <a:ea typeface="Roboto"/>
                <a:cs typeface="Roboto"/>
                <a:sym typeface="Roboto"/>
              </a:defRPr>
            </a:lvl9pPr>
          </a:lstStyle>
          <a:p/>
        </p:txBody>
      </p:sp>
      <p:sp>
        <p:nvSpPr>
          <p:cNvPr id="112" name="Google Shape;112;g79f941633b_0_3876"/>
          <p:cNvSpPr txBox="1"/>
          <p:nvPr>
            <p:ph idx="1" type="subTitle"/>
          </p:nvPr>
        </p:nvSpPr>
        <p:spPr>
          <a:xfrm>
            <a:off x="1711650" y="1945499"/>
            <a:ext cx="5720700" cy="1096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2500">
                <a:latin typeface="Roboto Medium"/>
                <a:ea typeface="Roboto Medium"/>
                <a:cs typeface="Roboto Medium"/>
                <a:sym typeface="Roboto Medium"/>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13" name="Google Shape;113;g79f941633b_0_3876"/>
          <p:cNvSpPr/>
          <p:nvPr/>
        </p:nvSpPr>
        <p:spPr>
          <a:xfrm flipH="1" rot="5400000">
            <a:off x="2252021" y="-2185315"/>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g79f941633b_0_3876"/>
          <p:cNvSpPr/>
          <p:nvPr/>
        </p:nvSpPr>
        <p:spPr>
          <a:xfrm flipH="1" rot="5400000">
            <a:off x="195546" y="-1734540"/>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g79f941633b_0_3876"/>
          <p:cNvSpPr/>
          <p:nvPr/>
        </p:nvSpPr>
        <p:spPr>
          <a:xfrm flipH="1" rot="-5400000">
            <a:off x="6065671" y="259471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6" name="Shape 116"/>
        <p:cNvGrpSpPr/>
        <p:nvPr/>
      </p:nvGrpSpPr>
      <p:grpSpPr>
        <a:xfrm>
          <a:off x="0" y="0"/>
          <a:ext cx="0" cy="0"/>
          <a:chOff x="0" y="0"/>
          <a:chExt cx="0" cy="0"/>
        </a:xfrm>
      </p:grpSpPr>
      <p:sp>
        <p:nvSpPr>
          <p:cNvPr id="117" name="Google Shape;117;g79f941633b_0_3882"/>
          <p:cNvSpPr txBox="1"/>
          <p:nvPr>
            <p:ph type="title"/>
          </p:nvPr>
        </p:nvSpPr>
        <p:spPr>
          <a:xfrm>
            <a:off x="2641650" y="2965984"/>
            <a:ext cx="3860700" cy="624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b="0" sz="5000">
                <a:latin typeface="Oswald"/>
                <a:ea typeface="Oswald"/>
                <a:cs typeface="Oswald"/>
                <a:sym typeface="Oswald"/>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18" name="Google Shape;118;g79f941633b_0_3882"/>
          <p:cNvSpPr txBox="1"/>
          <p:nvPr>
            <p:ph idx="1" type="subTitle"/>
          </p:nvPr>
        </p:nvSpPr>
        <p:spPr>
          <a:xfrm>
            <a:off x="2641650" y="3749959"/>
            <a:ext cx="3860700" cy="26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19" name="Google Shape;119;g79f941633b_0_3882"/>
          <p:cNvSpPr txBox="1"/>
          <p:nvPr>
            <p:ph idx="2" type="title"/>
          </p:nvPr>
        </p:nvSpPr>
        <p:spPr>
          <a:xfrm>
            <a:off x="4124100" y="1460463"/>
            <a:ext cx="895800" cy="624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700"/>
              <a:buFont typeface="Oswald"/>
              <a:buNone/>
              <a:defRPr b="0" sz="6000"/>
            </a:lvl1pPr>
            <a:lvl2pPr lvl="1" rtl="0" algn="ctr">
              <a:lnSpc>
                <a:spcPct val="100000"/>
              </a:lnSpc>
              <a:spcBef>
                <a:spcPts val="0"/>
              </a:spcBef>
              <a:spcAft>
                <a:spcPts val="0"/>
              </a:spcAft>
              <a:buSzPts val="2500"/>
              <a:buFont typeface="Oswald"/>
              <a:buNone/>
              <a:defRPr b="0" sz="2500">
                <a:latin typeface="Oswald"/>
                <a:ea typeface="Oswald"/>
                <a:cs typeface="Oswald"/>
                <a:sym typeface="Oswald"/>
              </a:defRPr>
            </a:lvl2pPr>
            <a:lvl3pPr lvl="2" rtl="0" algn="ctr">
              <a:lnSpc>
                <a:spcPct val="100000"/>
              </a:lnSpc>
              <a:spcBef>
                <a:spcPts val="0"/>
              </a:spcBef>
              <a:spcAft>
                <a:spcPts val="0"/>
              </a:spcAft>
              <a:buSzPts val="2500"/>
              <a:buFont typeface="Oswald"/>
              <a:buNone/>
              <a:defRPr b="0" sz="2500">
                <a:latin typeface="Oswald"/>
                <a:ea typeface="Oswald"/>
                <a:cs typeface="Oswald"/>
                <a:sym typeface="Oswald"/>
              </a:defRPr>
            </a:lvl3pPr>
            <a:lvl4pPr lvl="3" rtl="0" algn="ctr">
              <a:lnSpc>
                <a:spcPct val="100000"/>
              </a:lnSpc>
              <a:spcBef>
                <a:spcPts val="0"/>
              </a:spcBef>
              <a:spcAft>
                <a:spcPts val="0"/>
              </a:spcAft>
              <a:buSzPts val="2500"/>
              <a:buFont typeface="Oswald"/>
              <a:buNone/>
              <a:defRPr b="0" sz="2500">
                <a:latin typeface="Oswald"/>
                <a:ea typeface="Oswald"/>
                <a:cs typeface="Oswald"/>
                <a:sym typeface="Oswald"/>
              </a:defRPr>
            </a:lvl4pPr>
            <a:lvl5pPr lvl="4" rtl="0" algn="ctr">
              <a:lnSpc>
                <a:spcPct val="100000"/>
              </a:lnSpc>
              <a:spcBef>
                <a:spcPts val="0"/>
              </a:spcBef>
              <a:spcAft>
                <a:spcPts val="0"/>
              </a:spcAft>
              <a:buSzPts val="2500"/>
              <a:buFont typeface="Oswald"/>
              <a:buNone/>
              <a:defRPr b="0" sz="2500">
                <a:latin typeface="Oswald"/>
                <a:ea typeface="Oswald"/>
                <a:cs typeface="Oswald"/>
                <a:sym typeface="Oswald"/>
              </a:defRPr>
            </a:lvl5pPr>
            <a:lvl6pPr lvl="5" rtl="0" algn="ctr">
              <a:lnSpc>
                <a:spcPct val="100000"/>
              </a:lnSpc>
              <a:spcBef>
                <a:spcPts val="0"/>
              </a:spcBef>
              <a:spcAft>
                <a:spcPts val="0"/>
              </a:spcAft>
              <a:buSzPts val="2500"/>
              <a:buFont typeface="Oswald"/>
              <a:buNone/>
              <a:defRPr b="0" sz="2500">
                <a:latin typeface="Oswald"/>
                <a:ea typeface="Oswald"/>
                <a:cs typeface="Oswald"/>
                <a:sym typeface="Oswald"/>
              </a:defRPr>
            </a:lvl6pPr>
            <a:lvl7pPr lvl="6" rtl="0" algn="ctr">
              <a:lnSpc>
                <a:spcPct val="100000"/>
              </a:lnSpc>
              <a:spcBef>
                <a:spcPts val="0"/>
              </a:spcBef>
              <a:spcAft>
                <a:spcPts val="0"/>
              </a:spcAft>
              <a:buSzPts val="2500"/>
              <a:buFont typeface="Oswald"/>
              <a:buNone/>
              <a:defRPr b="0" sz="2500">
                <a:latin typeface="Oswald"/>
                <a:ea typeface="Oswald"/>
                <a:cs typeface="Oswald"/>
                <a:sym typeface="Oswald"/>
              </a:defRPr>
            </a:lvl7pPr>
            <a:lvl8pPr lvl="7" rtl="0" algn="ctr">
              <a:lnSpc>
                <a:spcPct val="100000"/>
              </a:lnSpc>
              <a:spcBef>
                <a:spcPts val="0"/>
              </a:spcBef>
              <a:spcAft>
                <a:spcPts val="0"/>
              </a:spcAft>
              <a:buSzPts val="2500"/>
              <a:buFont typeface="Oswald"/>
              <a:buNone/>
              <a:defRPr b="0" sz="2500">
                <a:latin typeface="Oswald"/>
                <a:ea typeface="Oswald"/>
                <a:cs typeface="Oswald"/>
                <a:sym typeface="Oswald"/>
              </a:defRPr>
            </a:lvl8pPr>
            <a:lvl9pPr lvl="8" rtl="0" algn="ctr">
              <a:lnSpc>
                <a:spcPct val="100000"/>
              </a:lnSpc>
              <a:spcBef>
                <a:spcPts val="0"/>
              </a:spcBef>
              <a:spcAft>
                <a:spcPts val="0"/>
              </a:spcAft>
              <a:buSzPts val="2500"/>
              <a:buFont typeface="Oswald"/>
              <a:buNone/>
              <a:defRPr b="0" sz="2500">
                <a:latin typeface="Oswald"/>
                <a:ea typeface="Oswald"/>
                <a:cs typeface="Oswald"/>
                <a:sym typeface="Oswald"/>
              </a:defRPr>
            </a:lvl9pPr>
          </a:lstStyle>
          <a:p/>
        </p:txBody>
      </p:sp>
      <p:sp>
        <p:nvSpPr>
          <p:cNvPr id="120" name="Google Shape;120;g79f941633b_0_3882"/>
          <p:cNvSpPr/>
          <p:nvPr/>
        </p:nvSpPr>
        <p:spPr>
          <a:xfrm flipH="1">
            <a:off x="-1817043" y="250"/>
            <a:ext cx="4014681" cy="5143361"/>
          </a:xfrm>
          <a:custGeom>
            <a:rect b="b" l="l" r="r" t="t"/>
            <a:pathLst>
              <a:path extrusionOk="0" h="204772" w="159836">
                <a:moveTo>
                  <a:pt x="108985" y="0"/>
                </a:moveTo>
                <a:lnTo>
                  <a:pt x="3072" y="139245"/>
                </a:lnTo>
                <a:cubicBezTo>
                  <a:pt x="228" y="142999"/>
                  <a:pt x="1" y="148005"/>
                  <a:pt x="2504" y="151873"/>
                </a:cubicBezTo>
                <a:lnTo>
                  <a:pt x="36177" y="204772"/>
                </a:lnTo>
                <a:lnTo>
                  <a:pt x="159836" y="204772"/>
                </a:lnTo>
                <a:lnTo>
                  <a:pt x="15983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79f941633b_0_3882"/>
          <p:cNvSpPr/>
          <p:nvPr/>
        </p:nvSpPr>
        <p:spPr>
          <a:xfrm flipH="1">
            <a:off x="-1817020" y="250"/>
            <a:ext cx="3143154" cy="5143361"/>
          </a:xfrm>
          <a:custGeom>
            <a:rect b="b" l="l" r="r" t="t"/>
            <a:pathLst>
              <a:path extrusionOk="0" h="204772" w="125138">
                <a:moveTo>
                  <a:pt x="110008" y="0"/>
                </a:moveTo>
                <a:lnTo>
                  <a:pt x="3072" y="140838"/>
                </a:lnTo>
                <a:cubicBezTo>
                  <a:pt x="228" y="144478"/>
                  <a:pt x="0" y="149484"/>
                  <a:pt x="2503" y="153351"/>
                </a:cubicBezTo>
                <a:lnTo>
                  <a:pt x="35153" y="204772"/>
                </a:lnTo>
                <a:lnTo>
                  <a:pt x="125138" y="204772"/>
                </a:lnTo>
                <a:lnTo>
                  <a:pt x="12513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g79f941633b_0_3882"/>
          <p:cNvSpPr/>
          <p:nvPr/>
        </p:nvSpPr>
        <p:spPr>
          <a:xfrm flipH="1">
            <a:off x="-1816998" y="6802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g79f941633b_0_3882"/>
          <p:cNvSpPr/>
          <p:nvPr/>
        </p:nvSpPr>
        <p:spPr>
          <a:xfrm rot="-5400000">
            <a:off x="6784852" y="-214990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4" name="Shape 124"/>
        <p:cNvGrpSpPr/>
        <p:nvPr/>
      </p:nvGrpSpPr>
      <p:grpSpPr>
        <a:xfrm>
          <a:off x="0" y="0"/>
          <a:ext cx="0" cy="0"/>
          <a:chOff x="0" y="0"/>
          <a:chExt cx="0" cy="0"/>
        </a:xfrm>
      </p:grpSpPr>
      <p:sp>
        <p:nvSpPr>
          <p:cNvPr id="125" name="Google Shape;125;g79f941633b_0_3890"/>
          <p:cNvSpPr txBox="1"/>
          <p:nvPr>
            <p:ph type="title"/>
          </p:nvPr>
        </p:nvSpPr>
        <p:spPr>
          <a:xfrm>
            <a:off x="4395600" y="1513825"/>
            <a:ext cx="35736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000"/>
              <a:buNone/>
              <a:defRPr b="0" sz="4000">
                <a:solidFill>
                  <a:schemeClr val="accent4"/>
                </a:solidFill>
                <a:latin typeface="Oswald"/>
                <a:ea typeface="Oswald"/>
                <a:cs typeface="Oswald"/>
                <a:sym typeface="Oswald"/>
              </a:defRPr>
            </a:lvl1pPr>
            <a:lvl2pPr lvl="1" rtl="0" algn="ctr">
              <a:lnSpc>
                <a:spcPct val="100000"/>
              </a:lnSpc>
              <a:spcBef>
                <a:spcPts val="0"/>
              </a:spcBef>
              <a:spcAft>
                <a:spcPts val="0"/>
              </a:spcAft>
              <a:buSzPts val="4000"/>
              <a:buNone/>
              <a:defRPr sz="4000"/>
            </a:lvl2pPr>
            <a:lvl3pPr lvl="2" rtl="0" algn="ctr">
              <a:lnSpc>
                <a:spcPct val="100000"/>
              </a:lnSpc>
              <a:spcBef>
                <a:spcPts val="0"/>
              </a:spcBef>
              <a:spcAft>
                <a:spcPts val="0"/>
              </a:spcAft>
              <a:buSzPts val="4000"/>
              <a:buNone/>
              <a:defRPr sz="4000"/>
            </a:lvl3pPr>
            <a:lvl4pPr lvl="3" rtl="0" algn="ctr">
              <a:lnSpc>
                <a:spcPct val="100000"/>
              </a:lnSpc>
              <a:spcBef>
                <a:spcPts val="0"/>
              </a:spcBef>
              <a:spcAft>
                <a:spcPts val="0"/>
              </a:spcAft>
              <a:buSzPts val="4000"/>
              <a:buNone/>
              <a:defRPr sz="4000"/>
            </a:lvl4pPr>
            <a:lvl5pPr lvl="4" rtl="0" algn="ctr">
              <a:lnSpc>
                <a:spcPct val="100000"/>
              </a:lnSpc>
              <a:spcBef>
                <a:spcPts val="0"/>
              </a:spcBef>
              <a:spcAft>
                <a:spcPts val="0"/>
              </a:spcAft>
              <a:buSzPts val="4000"/>
              <a:buNone/>
              <a:defRPr sz="4000"/>
            </a:lvl5pPr>
            <a:lvl6pPr lvl="5" rtl="0" algn="ctr">
              <a:lnSpc>
                <a:spcPct val="100000"/>
              </a:lnSpc>
              <a:spcBef>
                <a:spcPts val="0"/>
              </a:spcBef>
              <a:spcAft>
                <a:spcPts val="0"/>
              </a:spcAft>
              <a:buSzPts val="4000"/>
              <a:buNone/>
              <a:defRPr sz="4000"/>
            </a:lvl6pPr>
            <a:lvl7pPr lvl="6" rtl="0" algn="ctr">
              <a:lnSpc>
                <a:spcPct val="100000"/>
              </a:lnSpc>
              <a:spcBef>
                <a:spcPts val="0"/>
              </a:spcBef>
              <a:spcAft>
                <a:spcPts val="0"/>
              </a:spcAft>
              <a:buSzPts val="4000"/>
              <a:buNone/>
              <a:defRPr sz="4000"/>
            </a:lvl7pPr>
            <a:lvl8pPr lvl="7" rtl="0" algn="ctr">
              <a:lnSpc>
                <a:spcPct val="100000"/>
              </a:lnSpc>
              <a:spcBef>
                <a:spcPts val="0"/>
              </a:spcBef>
              <a:spcAft>
                <a:spcPts val="0"/>
              </a:spcAft>
              <a:buSzPts val="4000"/>
              <a:buNone/>
              <a:defRPr sz="4000"/>
            </a:lvl8pPr>
            <a:lvl9pPr lvl="8" rtl="0" algn="ctr">
              <a:lnSpc>
                <a:spcPct val="100000"/>
              </a:lnSpc>
              <a:spcBef>
                <a:spcPts val="0"/>
              </a:spcBef>
              <a:spcAft>
                <a:spcPts val="0"/>
              </a:spcAft>
              <a:buSzPts val="4000"/>
              <a:buNone/>
              <a:defRPr sz="4000"/>
            </a:lvl9pPr>
          </a:lstStyle>
          <a:p/>
        </p:txBody>
      </p:sp>
      <p:sp>
        <p:nvSpPr>
          <p:cNvPr id="126" name="Google Shape;126;g79f941633b_0_3890"/>
          <p:cNvSpPr txBox="1"/>
          <p:nvPr>
            <p:ph idx="1" type="subTitle"/>
          </p:nvPr>
        </p:nvSpPr>
        <p:spPr>
          <a:xfrm>
            <a:off x="4395600" y="2293775"/>
            <a:ext cx="3573600" cy="13359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37"/>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 name="Google Shape;12;p37"/>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2">
  <p:cSld name="CUSTOM_1">
    <p:spTree>
      <p:nvGrpSpPr>
        <p:cNvPr id="127" name="Shape 127"/>
        <p:cNvGrpSpPr/>
        <p:nvPr/>
      </p:nvGrpSpPr>
      <p:grpSpPr>
        <a:xfrm>
          <a:off x="0" y="0"/>
          <a:ext cx="0" cy="0"/>
          <a:chOff x="0" y="0"/>
          <a:chExt cx="0" cy="0"/>
        </a:xfrm>
      </p:grpSpPr>
      <p:sp>
        <p:nvSpPr>
          <p:cNvPr id="128" name="Google Shape;128;g79f941633b_0_3893"/>
          <p:cNvSpPr txBox="1"/>
          <p:nvPr>
            <p:ph type="title"/>
          </p:nvPr>
        </p:nvSpPr>
        <p:spPr>
          <a:xfrm>
            <a:off x="2846700" y="539500"/>
            <a:ext cx="34506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3500">
                <a:latin typeface="Oswald"/>
                <a:ea typeface="Oswald"/>
                <a:cs typeface="Oswald"/>
                <a:sym typeface="Oswald"/>
              </a:defRPr>
            </a:lvl1pPr>
            <a:lvl2pPr lvl="1" rtl="0" algn="l">
              <a:lnSpc>
                <a:spcPct val="100000"/>
              </a:lnSpc>
              <a:spcBef>
                <a:spcPts val="0"/>
              </a:spcBef>
              <a:spcAft>
                <a:spcPts val="0"/>
              </a:spcAft>
              <a:buSzPts val="2800"/>
              <a:buNone/>
              <a:defRPr>
                <a:latin typeface="Roboto"/>
                <a:ea typeface="Roboto"/>
                <a:cs typeface="Roboto"/>
                <a:sym typeface="Roboto"/>
              </a:defRPr>
            </a:lvl2pPr>
            <a:lvl3pPr lvl="2" rtl="0" algn="l">
              <a:lnSpc>
                <a:spcPct val="100000"/>
              </a:lnSpc>
              <a:spcBef>
                <a:spcPts val="0"/>
              </a:spcBef>
              <a:spcAft>
                <a:spcPts val="0"/>
              </a:spcAft>
              <a:buSzPts val="2800"/>
              <a:buNone/>
              <a:defRPr>
                <a:latin typeface="Roboto"/>
                <a:ea typeface="Roboto"/>
                <a:cs typeface="Roboto"/>
                <a:sym typeface="Roboto"/>
              </a:defRPr>
            </a:lvl3pPr>
            <a:lvl4pPr lvl="3" rtl="0" algn="l">
              <a:lnSpc>
                <a:spcPct val="100000"/>
              </a:lnSpc>
              <a:spcBef>
                <a:spcPts val="0"/>
              </a:spcBef>
              <a:spcAft>
                <a:spcPts val="0"/>
              </a:spcAft>
              <a:buSzPts val="2800"/>
              <a:buNone/>
              <a:defRPr>
                <a:latin typeface="Roboto"/>
                <a:ea typeface="Roboto"/>
                <a:cs typeface="Roboto"/>
                <a:sym typeface="Roboto"/>
              </a:defRPr>
            </a:lvl4pPr>
            <a:lvl5pPr lvl="4" rtl="0" algn="l">
              <a:lnSpc>
                <a:spcPct val="100000"/>
              </a:lnSpc>
              <a:spcBef>
                <a:spcPts val="0"/>
              </a:spcBef>
              <a:spcAft>
                <a:spcPts val="0"/>
              </a:spcAft>
              <a:buSzPts val="2800"/>
              <a:buNone/>
              <a:defRPr>
                <a:latin typeface="Roboto"/>
                <a:ea typeface="Roboto"/>
                <a:cs typeface="Roboto"/>
                <a:sym typeface="Roboto"/>
              </a:defRPr>
            </a:lvl5pPr>
            <a:lvl6pPr lvl="5" rtl="0" algn="l">
              <a:lnSpc>
                <a:spcPct val="100000"/>
              </a:lnSpc>
              <a:spcBef>
                <a:spcPts val="0"/>
              </a:spcBef>
              <a:spcAft>
                <a:spcPts val="0"/>
              </a:spcAft>
              <a:buSzPts val="2800"/>
              <a:buNone/>
              <a:defRPr>
                <a:latin typeface="Roboto"/>
                <a:ea typeface="Roboto"/>
                <a:cs typeface="Roboto"/>
                <a:sym typeface="Roboto"/>
              </a:defRPr>
            </a:lvl6pPr>
            <a:lvl7pPr lvl="6" rtl="0" algn="l">
              <a:lnSpc>
                <a:spcPct val="100000"/>
              </a:lnSpc>
              <a:spcBef>
                <a:spcPts val="0"/>
              </a:spcBef>
              <a:spcAft>
                <a:spcPts val="0"/>
              </a:spcAft>
              <a:buSzPts val="2800"/>
              <a:buNone/>
              <a:defRPr>
                <a:latin typeface="Roboto"/>
                <a:ea typeface="Roboto"/>
                <a:cs typeface="Roboto"/>
                <a:sym typeface="Roboto"/>
              </a:defRPr>
            </a:lvl7pPr>
            <a:lvl8pPr lvl="7" rtl="0" algn="l">
              <a:lnSpc>
                <a:spcPct val="100000"/>
              </a:lnSpc>
              <a:spcBef>
                <a:spcPts val="0"/>
              </a:spcBef>
              <a:spcAft>
                <a:spcPts val="0"/>
              </a:spcAft>
              <a:buSzPts val="2800"/>
              <a:buNone/>
              <a:defRPr>
                <a:latin typeface="Roboto"/>
                <a:ea typeface="Roboto"/>
                <a:cs typeface="Roboto"/>
                <a:sym typeface="Roboto"/>
              </a:defRPr>
            </a:lvl8pPr>
            <a:lvl9pPr lvl="8" rtl="0" algn="l">
              <a:lnSpc>
                <a:spcPct val="100000"/>
              </a:lnSpc>
              <a:spcBef>
                <a:spcPts val="0"/>
              </a:spcBef>
              <a:spcAft>
                <a:spcPts val="0"/>
              </a:spcAft>
              <a:buSzPts val="2800"/>
              <a:buNone/>
              <a:defRPr>
                <a:latin typeface="Roboto"/>
                <a:ea typeface="Roboto"/>
                <a:cs typeface="Roboto"/>
                <a:sym typeface="Roboto"/>
              </a:defRPr>
            </a:lvl9pPr>
          </a:lstStyle>
          <a:p/>
        </p:txBody>
      </p:sp>
      <p:sp>
        <p:nvSpPr>
          <p:cNvPr id="129" name="Google Shape;129;g79f941633b_0_3893"/>
          <p:cNvSpPr txBox="1"/>
          <p:nvPr>
            <p:ph idx="1" type="subTitle"/>
          </p:nvPr>
        </p:nvSpPr>
        <p:spPr>
          <a:xfrm>
            <a:off x="865689" y="1675300"/>
            <a:ext cx="2469600" cy="2331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solidFill>
                  <a:schemeClr val="accent4"/>
                </a:solidFill>
                <a:latin typeface="Roboto Black"/>
                <a:ea typeface="Roboto Black"/>
                <a:cs typeface="Roboto Black"/>
                <a:sym typeface="Roboto Black"/>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30" name="Google Shape;130;g79f941633b_0_3893"/>
          <p:cNvSpPr txBox="1"/>
          <p:nvPr>
            <p:ph idx="2" type="subTitle"/>
          </p:nvPr>
        </p:nvSpPr>
        <p:spPr>
          <a:xfrm>
            <a:off x="865689" y="1983543"/>
            <a:ext cx="2469600" cy="5016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31" name="Google Shape;131;g79f941633b_0_3893"/>
          <p:cNvSpPr txBox="1"/>
          <p:nvPr>
            <p:ph idx="3" type="subTitle"/>
          </p:nvPr>
        </p:nvSpPr>
        <p:spPr>
          <a:xfrm>
            <a:off x="865689" y="3115550"/>
            <a:ext cx="2469600" cy="2331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solidFill>
                  <a:schemeClr val="accent2"/>
                </a:solidFill>
                <a:latin typeface="Roboto Black"/>
                <a:ea typeface="Roboto Black"/>
                <a:cs typeface="Roboto Black"/>
                <a:sym typeface="Roboto Black"/>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32" name="Google Shape;132;g79f941633b_0_3893"/>
          <p:cNvSpPr txBox="1"/>
          <p:nvPr>
            <p:ph idx="4" type="subTitle"/>
          </p:nvPr>
        </p:nvSpPr>
        <p:spPr>
          <a:xfrm>
            <a:off x="865689" y="3423804"/>
            <a:ext cx="2469600" cy="5016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33" name="Google Shape;133;g79f941633b_0_3893"/>
          <p:cNvSpPr txBox="1"/>
          <p:nvPr>
            <p:ph idx="5" type="subTitle"/>
          </p:nvPr>
        </p:nvSpPr>
        <p:spPr>
          <a:xfrm>
            <a:off x="5808711" y="1675300"/>
            <a:ext cx="2469600" cy="2331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solidFill>
                  <a:schemeClr val="accent2"/>
                </a:solidFill>
                <a:latin typeface="Roboto Black"/>
                <a:ea typeface="Roboto Black"/>
                <a:cs typeface="Roboto Black"/>
                <a:sym typeface="Roboto Black"/>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34" name="Google Shape;134;g79f941633b_0_3893"/>
          <p:cNvSpPr txBox="1"/>
          <p:nvPr>
            <p:ph idx="6" type="subTitle"/>
          </p:nvPr>
        </p:nvSpPr>
        <p:spPr>
          <a:xfrm>
            <a:off x="5808711" y="1983543"/>
            <a:ext cx="24696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35" name="Google Shape;135;g79f941633b_0_3893"/>
          <p:cNvSpPr txBox="1"/>
          <p:nvPr>
            <p:ph idx="7" type="subTitle"/>
          </p:nvPr>
        </p:nvSpPr>
        <p:spPr>
          <a:xfrm>
            <a:off x="5808711" y="3115550"/>
            <a:ext cx="2469600" cy="2331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solidFill>
                  <a:schemeClr val="accent4"/>
                </a:solidFill>
                <a:latin typeface="Roboto Black"/>
                <a:ea typeface="Roboto Black"/>
                <a:cs typeface="Roboto Black"/>
                <a:sym typeface="Roboto Black"/>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36" name="Google Shape;136;g79f941633b_0_3893"/>
          <p:cNvSpPr txBox="1"/>
          <p:nvPr>
            <p:ph idx="8" type="subTitle"/>
          </p:nvPr>
        </p:nvSpPr>
        <p:spPr>
          <a:xfrm>
            <a:off x="5808711" y="3423804"/>
            <a:ext cx="24696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37" name="Google Shape;137;g79f941633b_0_3893"/>
          <p:cNvSpPr/>
          <p:nvPr/>
        </p:nvSpPr>
        <p:spPr>
          <a:xfrm>
            <a:off x="0" y="4351000"/>
            <a:ext cx="607375" cy="792500"/>
          </a:xfrm>
          <a:custGeom>
            <a:rect b="b" l="l" r="r" t="t"/>
            <a:pathLst>
              <a:path extrusionOk="0" h="31700" w="24295">
                <a:moveTo>
                  <a:pt x="0" y="0"/>
                </a:moveTo>
                <a:lnTo>
                  <a:pt x="0" y="31700"/>
                </a:lnTo>
                <a:lnTo>
                  <a:pt x="6051" y="31700"/>
                </a:lnTo>
                <a:lnTo>
                  <a:pt x="24294" y="6954"/>
                </a:lnTo>
                <a:lnTo>
                  <a:pt x="0" y="0"/>
                </a:lnTo>
                <a:close/>
              </a:path>
            </a:pathLst>
          </a:custGeom>
          <a:gradFill>
            <a:gsLst>
              <a:gs pos="0">
                <a:srgbClr val="F79324"/>
              </a:gs>
              <a:gs pos="100000">
                <a:srgbClr val="A45C0A"/>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g79f941633b_0_3893"/>
          <p:cNvSpPr/>
          <p:nvPr/>
        </p:nvSpPr>
        <p:spPr>
          <a:xfrm>
            <a:off x="126450" y="4297500"/>
            <a:ext cx="3700600" cy="846000"/>
          </a:xfrm>
          <a:custGeom>
            <a:rect b="b" l="l" r="r" t="t"/>
            <a:pathLst>
              <a:path extrusionOk="0" h="33840" w="148024">
                <a:moveTo>
                  <a:pt x="29472" y="0"/>
                </a:moveTo>
                <a:cubicBezTo>
                  <a:pt x="26727" y="0"/>
                  <a:pt x="24076" y="1279"/>
                  <a:pt x="22399" y="3585"/>
                </a:cubicBezTo>
                <a:lnTo>
                  <a:pt x="1" y="33840"/>
                </a:lnTo>
                <a:lnTo>
                  <a:pt x="148024" y="33840"/>
                </a:lnTo>
                <a:lnTo>
                  <a:pt x="31881" y="334"/>
                </a:lnTo>
                <a:cubicBezTo>
                  <a:pt x="31085" y="109"/>
                  <a:pt x="30275" y="0"/>
                  <a:pt x="294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g79f941633b_0_3893"/>
          <p:cNvSpPr/>
          <p:nvPr/>
        </p:nvSpPr>
        <p:spPr>
          <a:xfrm>
            <a:off x="8536631" y="0"/>
            <a:ext cx="607375" cy="792500"/>
          </a:xfrm>
          <a:custGeom>
            <a:rect b="b" l="l" r="r" t="t"/>
            <a:pathLst>
              <a:path extrusionOk="0" h="31700" w="24295">
                <a:moveTo>
                  <a:pt x="18244" y="0"/>
                </a:moveTo>
                <a:lnTo>
                  <a:pt x="0" y="24746"/>
                </a:lnTo>
                <a:lnTo>
                  <a:pt x="24295" y="31700"/>
                </a:lnTo>
                <a:lnTo>
                  <a:pt x="24295" y="0"/>
                </a:lnTo>
                <a:close/>
              </a:path>
            </a:pathLst>
          </a:custGeom>
          <a:gradFill>
            <a:gsLst>
              <a:gs pos="0">
                <a:srgbClr val="B23363"/>
              </a:gs>
              <a:gs pos="100000">
                <a:srgbClr val="95265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g79f941633b_0_3893"/>
          <p:cNvSpPr/>
          <p:nvPr/>
        </p:nvSpPr>
        <p:spPr>
          <a:xfrm>
            <a:off x="5304525" y="0"/>
            <a:ext cx="3700600" cy="846000"/>
          </a:xfrm>
          <a:custGeom>
            <a:rect b="b" l="l" r="r" t="t"/>
            <a:pathLst>
              <a:path extrusionOk="0" h="33840" w="148024">
                <a:moveTo>
                  <a:pt x="1" y="0"/>
                </a:moveTo>
                <a:lnTo>
                  <a:pt x="116143" y="33506"/>
                </a:lnTo>
                <a:cubicBezTo>
                  <a:pt x="116940" y="33731"/>
                  <a:pt x="117750" y="33840"/>
                  <a:pt x="118553" y="33840"/>
                </a:cubicBezTo>
                <a:cubicBezTo>
                  <a:pt x="121302" y="33840"/>
                  <a:pt x="123969" y="32561"/>
                  <a:pt x="125716" y="30255"/>
                </a:cubicBezTo>
                <a:lnTo>
                  <a:pt x="148024"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g79f941633b_0_3893"/>
          <p:cNvSpPr txBox="1"/>
          <p:nvPr>
            <p:ph idx="9" type="title"/>
          </p:nvPr>
        </p:nvSpPr>
        <p:spPr>
          <a:xfrm>
            <a:off x="3787766" y="1863625"/>
            <a:ext cx="3576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42" name="Google Shape;142;g79f941633b_0_3893"/>
          <p:cNvSpPr txBox="1"/>
          <p:nvPr>
            <p:ph idx="13" type="title"/>
          </p:nvPr>
        </p:nvSpPr>
        <p:spPr>
          <a:xfrm>
            <a:off x="3787766" y="3303875"/>
            <a:ext cx="3576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43" name="Google Shape;143;g79f941633b_0_3893"/>
          <p:cNvSpPr txBox="1"/>
          <p:nvPr>
            <p:ph idx="14" type="title"/>
          </p:nvPr>
        </p:nvSpPr>
        <p:spPr>
          <a:xfrm>
            <a:off x="4922312" y="3303875"/>
            <a:ext cx="3576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44" name="Google Shape;144;g79f941633b_0_3893"/>
          <p:cNvSpPr txBox="1"/>
          <p:nvPr>
            <p:ph idx="15" type="title"/>
          </p:nvPr>
        </p:nvSpPr>
        <p:spPr>
          <a:xfrm>
            <a:off x="4922312" y="1863625"/>
            <a:ext cx="3576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5" name="Shape 145"/>
        <p:cNvGrpSpPr/>
        <p:nvPr/>
      </p:nvGrpSpPr>
      <p:grpSpPr>
        <a:xfrm>
          <a:off x="0" y="0"/>
          <a:ext cx="0" cy="0"/>
          <a:chOff x="0" y="0"/>
          <a:chExt cx="0" cy="0"/>
        </a:xfrm>
      </p:grpSpPr>
      <p:sp>
        <p:nvSpPr>
          <p:cNvPr id="146" name="Google Shape;146;g79f941633b_0_3911"/>
          <p:cNvSpPr/>
          <p:nvPr/>
        </p:nvSpPr>
        <p:spPr>
          <a:xfrm flipH="1" rot="5400000">
            <a:off x="1624333" y="-245564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g79f941633b_0_3911"/>
          <p:cNvSpPr/>
          <p:nvPr/>
        </p:nvSpPr>
        <p:spPr>
          <a:xfrm flipH="1" rot="5400000">
            <a:off x="428633" y="-223069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g79f941633b_0_3911"/>
          <p:cNvSpPr/>
          <p:nvPr/>
        </p:nvSpPr>
        <p:spPr>
          <a:xfrm flipH="1" rot="-5400000">
            <a:off x="6087633" y="2664928"/>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g79f941633b_0_3911"/>
          <p:cNvSpPr/>
          <p:nvPr/>
        </p:nvSpPr>
        <p:spPr>
          <a:xfrm flipH="1" rot="-5400000">
            <a:off x="7283333" y="2439978"/>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g79f941633b_0_3911"/>
          <p:cNvSpPr txBox="1"/>
          <p:nvPr>
            <p:ph idx="1" type="body"/>
          </p:nvPr>
        </p:nvSpPr>
        <p:spPr>
          <a:xfrm>
            <a:off x="4522925" y="497426"/>
            <a:ext cx="3984000" cy="1122300"/>
          </a:xfrm>
          <a:prstGeom prst="rect">
            <a:avLst/>
          </a:prstGeom>
          <a:noFill/>
          <a:ln>
            <a:noFill/>
          </a:ln>
        </p:spPr>
        <p:txBody>
          <a:bodyPr anchorCtr="0" anchor="t" bIns="91425" lIns="91425" spcFirstLastPara="1" rIns="91425" wrap="square" tIns="91425">
            <a:noAutofit/>
          </a:bodyPr>
          <a:lstStyle>
            <a:lvl1pPr indent="-228600" lvl="0" marL="457200" rtl="0" algn="r">
              <a:lnSpc>
                <a:spcPct val="100000"/>
              </a:lnSpc>
              <a:spcBef>
                <a:spcPts val="0"/>
              </a:spcBef>
              <a:spcAft>
                <a:spcPts val="0"/>
              </a:spcAft>
              <a:buSzPts val="1600"/>
              <a:buNone/>
              <a:defRPr sz="3000">
                <a:solidFill>
                  <a:schemeClr val="accent4"/>
                </a:solidFill>
                <a:latin typeface="Oswald"/>
                <a:ea typeface="Oswald"/>
                <a:cs typeface="Oswald"/>
                <a:sym typeface="Oswald"/>
              </a:defRPr>
            </a:lvl1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1" name="Shape 151"/>
        <p:cNvGrpSpPr/>
        <p:nvPr/>
      </p:nvGrpSpPr>
      <p:grpSpPr>
        <a:xfrm>
          <a:off x="0" y="0"/>
          <a:ext cx="0" cy="0"/>
          <a:chOff x="0" y="0"/>
          <a:chExt cx="0" cy="0"/>
        </a:xfrm>
      </p:grpSpPr>
      <p:sp>
        <p:nvSpPr>
          <p:cNvPr id="152" name="Google Shape;152;g79f941633b_0_3917"/>
          <p:cNvSpPr txBox="1"/>
          <p:nvPr>
            <p:ph type="title"/>
          </p:nvPr>
        </p:nvSpPr>
        <p:spPr>
          <a:xfrm>
            <a:off x="2980925" y="539500"/>
            <a:ext cx="32409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000"/>
              <a:buFont typeface="Oswald"/>
              <a:buNone/>
              <a:defRPr b="0" sz="3500">
                <a:latin typeface="Oswald"/>
                <a:ea typeface="Oswald"/>
                <a:cs typeface="Oswald"/>
                <a:sym typeface="Oswald"/>
              </a:defRPr>
            </a:lvl1pPr>
            <a:lvl2pPr lvl="1" rtl="0" algn="l">
              <a:lnSpc>
                <a:spcPct val="100000"/>
              </a:lnSpc>
              <a:spcBef>
                <a:spcPts val="0"/>
              </a:spcBef>
              <a:spcAft>
                <a:spcPts val="0"/>
              </a:spcAft>
              <a:buSzPts val="4000"/>
              <a:buFont typeface="Oswald"/>
              <a:buNone/>
              <a:defRPr b="0" sz="4000">
                <a:latin typeface="Oswald"/>
                <a:ea typeface="Oswald"/>
                <a:cs typeface="Oswald"/>
                <a:sym typeface="Oswald"/>
              </a:defRPr>
            </a:lvl2pPr>
            <a:lvl3pPr lvl="2" rtl="0" algn="l">
              <a:lnSpc>
                <a:spcPct val="100000"/>
              </a:lnSpc>
              <a:spcBef>
                <a:spcPts val="0"/>
              </a:spcBef>
              <a:spcAft>
                <a:spcPts val="0"/>
              </a:spcAft>
              <a:buSzPts val="4000"/>
              <a:buFont typeface="Oswald"/>
              <a:buNone/>
              <a:defRPr b="0" sz="4000">
                <a:latin typeface="Oswald"/>
                <a:ea typeface="Oswald"/>
                <a:cs typeface="Oswald"/>
                <a:sym typeface="Oswald"/>
              </a:defRPr>
            </a:lvl3pPr>
            <a:lvl4pPr lvl="3" rtl="0" algn="l">
              <a:lnSpc>
                <a:spcPct val="100000"/>
              </a:lnSpc>
              <a:spcBef>
                <a:spcPts val="0"/>
              </a:spcBef>
              <a:spcAft>
                <a:spcPts val="0"/>
              </a:spcAft>
              <a:buSzPts val="4000"/>
              <a:buFont typeface="Oswald"/>
              <a:buNone/>
              <a:defRPr b="0" sz="4000">
                <a:latin typeface="Oswald"/>
                <a:ea typeface="Oswald"/>
                <a:cs typeface="Oswald"/>
                <a:sym typeface="Oswald"/>
              </a:defRPr>
            </a:lvl4pPr>
            <a:lvl5pPr lvl="4" rtl="0" algn="l">
              <a:lnSpc>
                <a:spcPct val="100000"/>
              </a:lnSpc>
              <a:spcBef>
                <a:spcPts val="0"/>
              </a:spcBef>
              <a:spcAft>
                <a:spcPts val="0"/>
              </a:spcAft>
              <a:buSzPts val="4000"/>
              <a:buFont typeface="Oswald"/>
              <a:buNone/>
              <a:defRPr b="0" sz="4000">
                <a:latin typeface="Oswald"/>
                <a:ea typeface="Oswald"/>
                <a:cs typeface="Oswald"/>
                <a:sym typeface="Oswald"/>
              </a:defRPr>
            </a:lvl5pPr>
            <a:lvl6pPr lvl="5" rtl="0" algn="l">
              <a:lnSpc>
                <a:spcPct val="100000"/>
              </a:lnSpc>
              <a:spcBef>
                <a:spcPts val="0"/>
              </a:spcBef>
              <a:spcAft>
                <a:spcPts val="0"/>
              </a:spcAft>
              <a:buSzPts val="4000"/>
              <a:buFont typeface="Oswald"/>
              <a:buNone/>
              <a:defRPr b="0" sz="4000">
                <a:latin typeface="Oswald"/>
                <a:ea typeface="Oswald"/>
                <a:cs typeface="Oswald"/>
                <a:sym typeface="Oswald"/>
              </a:defRPr>
            </a:lvl6pPr>
            <a:lvl7pPr lvl="6" rtl="0" algn="l">
              <a:lnSpc>
                <a:spcPct val="100000"/>
              </a:lnSpc>
              <a:spcBef>
                <a:spcPts val="0"/>
              </a:spcBef>
              <a:spcAft>
                <a:spcPts val="0"/>
              </a:spcAft>
              <a:buSzPts val="4000"/>
              <a:buFont typeface="Oswald"/>
              <a:buNone/>
              <a:defRPr b="0" sz="4000">
                <a:latin typeface="Oswald"/>
                <a:ea typeface="Oswald"/>
                <a:cs typeface="Oswald"/>
                <a:sym typeface="Oswald"/>
              </a:defRPr>
            </a:lvl7pPr>
            <a:lvl8pPr lvl="7" rtl="0" algn="l">
              <a:lnSpc>
                <a:spcPct val="100000"/>
              </a:lnSpc>
              <a:spcBef>
                <a:spcPts val="0"/>
              </a:spcBef>
              <a:spcAft>
                <a:spcPts val="0"/>
              </a:spcAft>
              <a:buSzPts val="4000"/>
              <a:buFont typeface="Oswald"/>
              <a:buNone/>
              <a:defRPr b="0" sz="4000">
                <a:latin typeface="Oswald"/>
                <a:ea typeface="Oswald"/>
                <a:cs typeface="Oswald"/>
                <a:sym typeface="Oswald"/>
              </a:defRPr>
            </a:lvl8pPr>
            <a:lvl9pPr lvl="8" rtl="0" algn="l">
              <a:lnSpc>
                <a:spcPct val="100000"/>
              </a:lnSpc>
              <a:spcBef>
                <a:spcPts val="0"/>
              </a:spcBef>
              <a:spcAft>
                <a:spcPts val="0"/>
              </a:spcAft>
              <a:buSzPts val="4000"/>
              <a:buFont typeface="Oswald"/>
              <a:buNone/>
              <a:defRPr b="0" sz="4000">
                <a:latin typeface="Oswald"/>
                <a:ea typeface="Oswald"/>
                <a:cs typeface="Oswald"/>
                <a:sym typeface="Oswald"/>
              </a:defRPr>
            </a:lvl9pPr>
          </a:lstStyle>
          <a:p/>
        </p:txBody>
      </p:sp>
      <p:sp>
        <p:nvSpPr>
          <p:cNvPr id="153" name="Google Shape;153;g79f941633b_0_3917"/>
          <p:cNvSpPr txBox="1"/>
          <p:nvPr>
            <p:ph idx="1" type="subTitle"/>
          </p:nvPr>
        </p:nvSpPr>
        <p:spPr>
          <a:xfrm>
            <a:off x="2980925" y="1898238"/>
            <a:ext cx="40092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4"/>
              </a:buClr>
              <a:buSzPts val="1800"/>
              <a:buNone/>
              <a:defRPr sz="1800">
                <a:solidFill>
                  <a:schemeClr val="accent4"/>
                </a:solidFill>
              </a:defRPr>
            </a:lvl1pPr>
            <a:lvl2pPr lvl="1" rtl="0" algn="l">
              <a:lnSpc>
                <a:spcPct val="100000"/>
              </a:lnSpc>
              <a:spcBef>
                <a:spcPts val="0"/>
              </a:spcBef>
              <a:spcAft>
                <a:spcPts val="0"/>
              </a:spcAft>
              <a:buClr>
                <a:schemeClr val="accent4"/>
              </a:buClr>
              <a:buSzPts val="1800"/>
              <a:buNone/>
              <a:defRPr sz="1800">
                <a:solidFill>
                  <a:schemeClr val="accent4"/>
                </a:solidFill>
              </a:defRPr>
            </a:lvl2pPr>
            <a:lvl3pPr lvl="2" rtl="0" algn="l">
              <a:lnSpc>
                <a:spcPct val="100000"/>
              </a:lnSpc>
              <a:spcBef>
                <a:spcPts val="0"/>
              </a:spcBef>
              <a:spcAft>
                <a:spcPts val="0"/>
              </a:spcAft>
              <a:buClr>
                <a:schemeClr val="accent4"/>
              </a:buClr>
              <a:buSzPts val="1800"/>
              <a:buNone/>
              <a:defRPr sz="1800">
                <a:solidFill>
                  <a:schemeClr val="accent4"/>
                </a:solidFill>
              </a:defRPr>
            </a:lvl3pPr>
            <a:lvl4pPr lvl="3" rtl="0" algn="l">
              <a:lnSpc>
                <a:spcPct val="100000"/>
              </a:lnSpc>
              <a:spcBef>
                <a:spcPts val="0"/>
              </a:spcBef>
              <a:spcAft>
                <a:spcPts val="0"/>
              </a:spcAft>
              <a:buClr>
                <a:schemeClr val="accent4"/>
              </a:buClr>
              <a:buSzPts val="1800"/>
              <a:buNone/>
              <a:defRPr sz="1800">
                <a:solidFill>
                  <a:schemeClr val="accent4"/>
                </a:solidFill>
              </a:defRPr>
            </a:lvl4pPr>
            <a:lvl5pPr lvl="4" rtl="0" algn="l">
              <a:lnSpc>
                <a:spcPct val="100000"/>
              </a:lnSpc>
              <a:spcBef>
                <a:spcPts val="0"/>
              </a:spcBef>
              <a:spcAft>
                <a:spcPts val="0"/>
              </a:spcAft>
              <a:buClr>
                <a:schemeClr val="accent4"/>
              </a:buClr>
              <a:buSzPts val="1800"/>
              <a:buNone/>
              <a:defRPr sz="1800">
                <a:solidFill>
                  <a:schemeClr val="accent4"/>
                </a:solidFill>
              </a:defRPr>
            </a:lvl5pPr>
            <a:lvl6pPr lvl="5" rtl="0" algn="l">
              <a:lnSpc>
                <a:spcPct val="100000"/>
              </a:lnSpc>
              <a:spcBef>
                <a:spcPts val="0"/>
              </a:spcBef>
              <a:spcAft>
                <a:spcPts val="0"/>
              </a:spcAft>
              <a:buClr>
                <a:schemeClr val="accent4"/>
              </a:buClr>
              <a:buSzPts val="1800"/>
              <a:buNone/>
              <a:defRPr sz="1800">
                <a:solidFill>
                  <a:schemeClr val="accent4"/>
                </a:solidFill>
              </a:defRPr>
            </a:lvl6pPr>
            <a:lvl7pPr lvl="6" rtl="0" algn="l">
              <a:lnSpc>
                <a:spcPct val="100000"/>
              </a:lnSpc>
              <a:spcBef>
                <a:spcPts val="0"/>
              </a:spcBef>
              <a:spcAft>
                <a:spcPts val="0"/>
              </a:spcAft>
              <a:buClr>
                <a:schemeClr val="accent4"/>
              </a:buClr>
              <a:buSzPts val="1800"/>
              <a:buNone/>
              <a:defRPr sz="1800">
                <a:solidFill>
                  <a:schemeClr val="accent4"/>
                </a:solidFill>
              </a:defRPr>
            </a:lvl7pPr>
            <a:lvl8pPr lvl="7" rtl="0" algn="l">
              <a:lnSpc>
                <a:spcPct val="100000"/>
              </a:lnSpc>
              <a:spcBef>
                <a:spcPts val="0"/>
              </a:spcBef>
              <a:spcAft>
                <a:spcPts val="0"/>
              </a:spcAft>
              <a:buClr>
                <a:schemeClr val="accent4"/>
              </a:buClr>
              <a:buSzPts val="1800"/>
              <a:buNone/>
              <a:defRPr sz="1800">
                <a:solidFill>
                  <a:schemeClr val="accent4"/>
                </a:solidFill>
              </a:defRPr>
            </a:lvl8pPr>
            <a:lvl9pPr lvl="8" rtl="0" algn="l">
              <a:lnSpc>
                <a:spcPct val="100000"/>
              </a:lnSpc>
              <a:spcBef>
                <a:spcPts val="0"/>
              </a:spcBef>
              <a:spcAft>
                <a:spcPts val="0"/>
              </a:spcAft>
              <a:buClr>
                <a:schemeClr val="accent4"/>
              </a:buClr>
              <a:buSzPts val="1800"/>
              <a:buNone/>
              <a:defRPr sz="1800">
                <a:solidFill>
                  <a:schemeClr val="accent4"/>
                </a:solidFill>
              </a:defRPr>
            </a:lvl9pPr>
          </a:lstStyle>
          <a:p/>
        </p:txBody>
      </p:sp>
      <p:sp>
        <p:nvSpPr>
          <p:cNvPr id="154" name="Google Shape;154;g79f941633b_0_3917"/>
          <p:cNvSpPr txBox="1"/>
          <p:nvPr>
            <p:ph idx="2" type="subTitle"/>
          </p:nvPr>
        </p:nvSpPr>
        <p:spPr>
          <a:xfrm>
            <a:off x="2980925" y="2598163"/>
            <a:ext cx="4009200" cy="15615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4"/>
              </a:buClr>
              <a:buSzPts val="1400"/>
              <a:buChar char="●"/>
              <a:defRPr/>
            </a:lvl1pPr>
            <a:lvl2pPr lvl="1" rtl="0" algn="l">
              <a:lnSpc>
                <a:spcPct val="100000"/>
              </a:lnSpc>
              <a:spcBef>
                <a:spcPts val="0"/>
              </a:spcBef>
              <a:spcAft>
                <a:spcPts val="0"/>
              </a:spcAft>
              <a:buSzPts val="1600"/>
              <a:buChar char="○"/>
              <a:defRPr/>
            </a:lvl2pPr>
            <a:lvl3pPr lvl="2" rtl="0" algn="l">
              <a:lnSpc>
                <a:spcPct val="100000"/>
              </a:lnSpc>
              <a:spcBef>
                <a:spcPts val="0"/>
              </a:spcBef>
              <a:spcAft>
                <a:spcPts val="0"/>
              </a:spcAft>
              <a:buSzPts val="1600"/>
              <a:buChar char="■"/>
              <a:defRPr/>
            </a:lvl3pPr>
            <a:lvl4pPr lvl="3" rtl="0" algn="l">
              <a:lnSpc>
                <a:spcPct val="100000"/>
              </a:lnSpc>
              <a:spcBef>
                <a:spcPts val="0"/>
              </a:spcBef>
              <a:spcAft>
                <a:spcPts val="0"/>
              </a:spcAft>
              <a:buSzPts val="1600"/>
              <a:buChar char="●"/>
              <a:defRPr/>
            </a:lvl4pPr>
            <a:lvl5pPr lvl="4" rtl="0" algn="l">
              <a:lnSpc>
                <a:spcPct val="100000"/>
              </a:lnSpc>
              <a:spcBef>
                <a:spcPts val="0"/>
              </a:spcBef>
              <a:spcAft>
                <a:spcPts val="0"/>
              </a:spcAft>
              <a:buSzPts val="1600"/>
              <a:buChar char="○"/>
              <a:defRPr/>
            </a:lvl5pPr>
            <a:lvl6pPr lvl="5" rtl="0" algn="l">
              <a:lnSpc>
                <a:spcPct val="100000"/>
              </a:lnSpc>
              <a:spcBef>
                <a:spcPts val="0"/>
              </a:spcBef>
              <a:spcAft>
                <a:spcPts val="0"/>
              </a:spcAft>
              <a:buSzPts val="1600"/>
              <a:buChar char="■"/>
              <a:defRPr/>
            </a:lvl6pPr>
            <a:lvl7pPr lvl="6" rtl="0" algn="l">
              <a:lnSpc>
                <a:spcPct val="100000"/>
              </a:lnSpc>
              <a:spcBef>
                <a:spcPts val="0"/>
              </a:spcBef>
              <a:spcAft>
                <a:spcPts val="0"/>
              </a:spcAft>
              <a:buSzPts val="1600"/>
              <a:buChar char="●"/>
              <a:defRPr/>
            </a:lvl7pPr>
            <a:lvl8pPr lvl="7" rtl="0" algn="l">
              <a:lnSpc>
                <a:spcPct val="100000"/>
              </a:lnSpc>
              <a:spcBef>
                <a:spcPts val="0"/>
              </a:spcBef>
              <a:spcAft>
                <a:spcPts val="0"/>
              </a:spcAft>
              <a:buSzPts val="1600"/>
              <a:buChar char="○"/>
              <a:defRPr/>
            </a:lvl8pPr>
            <a:lvl9pPr lvl="8" rtl="0" algn="l">
              <a:lnSpc>
                <a:spcPct val="100000"/>
              </a:lnSpc>
              <a:spcBef>
                <a:spcPts val="0"/>
              </a:spcBef>
              <a:spcAft>
                <a:spcPts val="0"/>
              </a:spcAft>
              <a:buSzPts val="1600"/>
              <a:buChar char="■"/>
              <a:defRPr/>
            </a:lvl9pPr>
          </a:lstStyle>
          <a:p/>
        </p:txBody>
      </p:sp>
      <p:sp>
        <p:nvSpPr>
          <p:cNvPr id="155" name="Google Shape;155;g79f941633b_0_3917"/>
          <p:cNvSpPr/>
          <p:nvPr/>
        </p:nvSpPr>
        <p:spPr>
          <a:xfrm>
            <a:off x="7798758" y="6802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g79f941633b_0_3917"/>
          <p:cNvSpPr/>
          <p:nvPr/>
        </p:nvSpPr>
        <p:spPr>
          <a:xfrm flipH="1" rot="5400000">
            <a:off x="141227" y="-214990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7" name="Shape 157"/>
        <p:cNvGrpSpPr/>
        <p:nvPr/>
      </p:nvGrpSpPr>
      <p:grpSpPr>
        <a:xfrm>
          <a:off x="0" y="0"/>
          <a:ext cx="0" cy="0"/>
          <a:chOff x="0" y="0"/>
          <a:chExt cx="0" cy="0"/>
        </a:xfrm>
      </p:grpSpPr>
      <p:sp>
        <p:nvSpPr>
          <p:cNvPr id="158" name="Google Shape;158;g79f941633b_0_3923"/>
          <p:cNvSpPr/>
          <p:nvPr/>
        </p:nvSpPr>
        <p:spPr>
          <a:xfrm flipH="1" rot="-5400000">
            <a:off x="4404615" y="1519307"/>
            <a:ext cx="3321695" cy="2806150"/>
          </a:xfrm>
          <a:custGeom>
            <a:rect b="b" l="l" r="r" t="t"/>
            <a:pathLst>
              <a:path extrusionOk="0" h="119678" w="141635">
                <a:moveTo>
                  <a:pt x="21729" y="0"/>
                </a:moveTo>
                <a:cubicBezTo>
                  <a:pt x="8419" y="0"/>
                  <a:pt x="1" y="14448"/>
                  <a:pt x="6713" y="26052"/>
                </a:cubicBezTo>
                <a:lnTo>
                  <a:pt x="55858" y="111032"/>
                </a:lnTo>
                <a:cubicBezTo>
                  <a:pt x="58930" y="116379"/>
                  <a:pt x="64618" y="119678"/>
                  <a:pt x="70875" y="119678"/>
                </a:cubicBezTo>
                <a:cubicBezTo>
                  <a:pt x="77018" y="119678"/>
                  <a:pt x="82706" y="116379"/>
                  <a:pt x="85777" y="111032"/>
                </a:cubicBezTo>
                <a:lnTo>
                  <a:pt x="134922" y="26052"/>
                </a:lnTo>
                <a:cubicBezTo>
                  <a:pt x="141634" y="14448"/>
                  <a:pt x="133216" y="0"/>
                  <a:pt x="11990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g79f941633b_0_3923"/>
          <p:cNvSpPr/>
          <p:nvPr/>
        </p:nvSpPr>
        <p:spPr>
          <a:xfrm rot="5400000">
            <a:off x="1417690" y="1519307"/>
            <a:ext cx="3321695" cy="2806150"/>
          </a:xfrm>
          <a:custGeom>
            <a:rect b="b" l="l" r="r" t="t"/>
            <a:pathLst>
              <a:path extrusionOk="0" h="119678" w="141635">
                <a:moveTo>
                  <a:pt x="21729" y="0"/>
                </a:moveTo>
                <a:cubicBezTo>
                  <a:pt x="8419" y="0"/>
                  <a:pt x="1" y="14448"/>
                  <a:pt x="6713" y="26052"/>
                </a:cubicBezTo>
                <a:lnTo>
                  <a:pt x="55858" y="111032"/>
                </a:lnTo>
                <a:cubicBezTo>
                  <a:pt x="58930" y="116379"/>
                  <a:pt x="64618" y="119678"/>
                  <a:pt x="70875" y="119678"/>
                </a:cubicBezTo>
                <a:cubicBezTo>
                  <a:pt x="77018" y="119678"/>
                  <a:pt x="82706" y="116379"/>
                  <a:pt x="85777" y="111032"/>
                </a:cubicBezTo>
                <a:lnTo>
                  <a:pt x="134922" y="26052"/>
                </a:lnTo>
                <a:cubicBezTo>
                  <a:pt x="141634" y="14448"/>
                  <a:pt x="133216" y="0"/>
                  <a:pt x="1199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g79f941633b_0_3923"/>
          <p:cNvSpPr txBox="1"/>
          <p:nvPr>
            <p:ph type="title"/>
          </p:nvPr>
        </p:nvSpPr>
        <p:spPr>
          <a:xfrm>
            <a:off x="2414850" y="539500"/>
            <a:ext cx="43143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4000"/>
              <a:buFont typeface="Oswald"/>
              <a:buNone/>
              <a:defRPr b="0" sz="3500">
                <a:latin typeface="Oswald"/>
                <a:ea typeface="Oswald"/>
                <a:cs typeface="Oswald"/>
                <a:sym typeface="Oswald"/>
              </a:defRPr>
            </a:lvl1pPr>
            <a:lvl2pPr lvl="1" rtl="0" algn="l">
              <a:lnSpc>
                <a:spcPct val="100000"/>
              </a:lnSpc>
              <a:spcBef>
                <a:spcPts val="0"/>
              </a:spcBef>
              <a:spcAft>
                <a:spcPts val="0"/>
              </a:spcAft>
              <a:buSzPts val="2800"/>
              <a:buNone/>
              <a:defRPr>
                <a:latin typeface="Roboto"/>
                <a:ea typeface="Roboto"/>
                <a:cs typeface="Roboto"/>
                <a:sym typeface="Roboto"/>
              </a:defRPr>
            </a:lvl2pPr>
            <a:lvl3pPr lvl="2" rtl="0" algn="l">
              <a:lnSpc>
                <a:spcPct val="100000"/>
              </a:lnSpc>
              <a:spcBef>
                <a:spcPts val="0"/>
              </a:spcBef>
              <a:spcAft>
                <a:spcPts val="0"/>
              </a:spcAft>
              <a:buSzPts val="2800"/>
              <a:buNone/>
              <a:defRPr>
                <a:latin typeface="Roboto"/>
                <a:ea typeface="Roboto"/>
                <a:cs typeface="Roboto"/>
                <a:sym typeface="Roboto"/>
              </a:defRPr>
            </a:lvl3pPr>
            <a:lvl4pPr lvl="3" rtl="0" algn="l">
              <a:lnSpc>
                <a:spcPct val="100000"/>
              </a:lnSpc>
              <a:spcBef>
                <a:spcPts val="0"/>
              </a:spcBef>
              <a:spcAft>
                <a:spcPts val="0"/>
              </a:spcAft>
              <a:buSzPts val="2800"/>
              <a:buNone/>
              <a:defRPr>
                <a:latin typeface="Roboto"/>
                <a:ea typeface="Roboto"/>
                <a:cs typeface="Roboto"/>
                <a:sym typeface="Roboto"/>
              </a:defRPr>
            </a:lvl4pPr>
            <a:lvl5pPr lvl="4" rtl="0" algn="l">
              <a:lnSpc>
                <a:spcPct val="100000"/>
              </a:lnSpc>
              <a:spcBef>
                <a:spcPts val="0"/>
              </a:spcBef>
              <a:spcAft>
                <a:spcPts val="0"/>
              </a:spcAft>
              <a:buSzPts val="2800"/>
              <a:buNone/>
              <a:defRPr>
                <a:latin typeface="Roboto"/>
                <a:ea typeface="Roboto"/>
                <a:cs typeface="Roboto"/>
                <a:sym typeface="Roboto"/>
              </a:defRPr>
            </a:lvl5pPr>
            <a:lvl6pPr lvl="5" rtl="0" algn="l">
              <a:lnSpc>
                <a:spcPct val="100000"/>
              </a:lnSpc>
              <a:spcBef>
                <a:spcPts val="0"/>
              </a:spcBef>
              <a:spcAft>
                <a:spcPts val="0"/>
              </a:spcAft>
              <a:buSzPts val="2800"/>
              <a:buNone/>
              <a:defRPr>
                <a:latin typeface="Roboto"/>
                <a:ea typeface="Roboto"/>
                <a:cs typeface="Roboto"/>
                <a:sym typeface="Roboto"/>
              </a:defRPr>
            </a:lvl6pPr>
            <a:lvl7pPr lvl="6" rtl="0" algn="l">
              <a:lnSpc>
                <a:spcPct val="100000"/>
              </a:lnSpc>
              <a:spcBef>
                <a:spcPts val="0"/>
              </a:spcBef>
              <a:spcAft>
                <a:spcPts val="0"/>
              </a:spcAft>
              <a:buSzPts val="2800"/>
              <a:buNone/>
              <a:defRPr>
                <a:latin typeface="Roboto"/>
                <a:ea typeface="Roboto"/>
                <a:cs typeface="Roboto"/>
                <a:sym typeface="Roboto"/>
              </a:defRPr>
            </a:lvl7pPr>
            <a:lvl8pPr lvl="7" rtl="0" algn="l">
              <a:lnSpc>
                <a:spcPct val="100000"/>
              </a:lnSpc>
              <a:spcBef>
                <a:spcPts val="0"/>
              </a:spcBef>
              <a:spcAft>
                <a:spcPts val="0"/>
              </a:spcAft>
              <a:buSzPts val="2800"/>
              <a:buNone/>
              <a:defRPr>
                <a:latin typeface="Roboto"/>
                <a:ea typeface="Roboto"/>
                <a:cs typeface="Roboto"/>
                <a:sym typeface="Roboto"/>
              </a:defRPr>
            </a:lvl8pPr>
            <a:lvl9pPr lvl="8" rtl="0" algn="l">
              <a:lnSpc>
                <a:spcPct val="100000"/>
              </a:lnSpc>
              <a:spcBef>
                <a:spcPts val="0"/>
              </a:spcBef>
              <a:spcAft>
                <a:spcPts val="0"/>
              </a:spcAft>
              <a:buSzPts val="2800"/>
              <a:buNone/>
              <a:defRPr>
                <a:latin typeface="Roboto"/>
                <a:ea typeface="Roboto"/>
                <a:cs typeface="Roboto"/>
                <a:sym typeface="Roboto"/>
              </a:defRPr>
            </a:lvl9pPr>
          </a:lstStyle>
          <a:p/>
        </p:txBody>
      </p:sp>
      <p:sp>
        <p:nvSpPr>
          <p:cNvPr id="161" name="Google Shape;161;g79f941633b_0_3923"/>
          <p:cNvSpPr txBox="1"/>
          <p:nvPr>
            <p:ph idx="1" type="subTitle"/>
          </p:nvPr>
        </p:nvSpPr>
        <p:spPr>
          <a:xfrm>
            <a:off x="2621038" y="2683198"/>
            <a:ext cx="1524600" cy="2181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b="1">
                <a:solidFill>
                  <a:schemeClr val="accent1"/>
                </a:solidFill>
              </a:defRPr>
            </a:lvl1pPr>
            <a:lvl2pPr lvl="1" rtl="0" algn="r">
              <a:lnSpc>
                <a:spcPct val="115000"/>
              </a:lnSpc>
              <a:spcBef>
                <a:spcPts val="0"/>
              </a:spcBef>
              <a:spcAft>
                <a:spcPts val="0"/>
              </a:spcAft>
              <a:buSzPts val="1600"/>
              <a:buNone/>
              <a:defRPr/>
            </a:lvl2pPr>
            <a:lvl3pPr lvl="2" rtl="0" algn="r">
              <a:lnSpc>
                <a:spcPct val="115000"/>
              </a:lnSpc>
              <a:spcBef>
                <a:spcPts val="1600"/>
              </a:spcBef>
              <a:spcAft>
                <a:spcPts val="0"/>
              </a:spcAft>
              <a:buSzPts val="1600"/>
              <a:buNone/>
              <a:defRPr/>
            </a:lvl3pPr>
            <a:lvl4pPr lvl="3" rtl="0" algn="r">
              <a:lnSpc>
                <a:spcPct val="115000"/>
              </a:lnSpc>
              <a:spcBef>
                <a:spcPts val="1600"/>
              </a:spcBef>
              <a:spcAft>
                <a:spcPts val="0"/>
              </a:spcAft>
              <a:buSzPts val="1600"/>
              <a:buNone/>
              <a:defRPr/>
            </a:lvl4pPr>
            <a:lvl5pPr lvl="4" rtl="0" algn="r">
              <a:lnSpc>
                <a:spcPct val="115000"/>
              </a:lnSpc>
              <a:spcBef>
                <a:spcPts val="1600"/>
              </a:spcBef>
              <a:spcAft>
                <a:spcPts val="0"/>
              </a:spcAft>
              <a:buSzPts val="1600"/>
              <a:buNone/>
              <a:defRPr/>
            </a:lvl5pPr>
            <a:lvl6pPr lvl="5" rtl="0" algn="r">
              <a:lnSpc>
                <a:spcPct val="115000"/>
              </a:lnSpc>
              <a:spcBef>
                <a:spcPts val="1600"/>
              </a:spcBef>
              <a:spcAft>
                <a:spcPts val="0"/>
              </a:spcAft>
              <a:buSzPts val="1600"/>
              <a:buNone/>
              <a:defRPr/>
            </a:lvl6pPr>
            <a:lvl7pPr lvl="6" rtl="0" algn="r">
              <a:lnSpc>
                <a:spcPct val="115000"/>
              </a:lnSpc>
              <a:spcBef>
                <a:spcPts val="1600"/>
              </a:spcBef>
              <a:spcAft>
                <a:spcPts val="0"/>
              </a:spcAft>
              <a:buSzPts val="1600"/>
              <a:buNone/>
              <a:defRPr/>
            </a:lvl7pPr>
            <a:lvl8pPr lvl="7" rtl="0" algn="r">
              <a:lnSpc>
                <a:spcPct val="115000"/>
              </a:lnSpc>
              <a:spcBef>
                <a:spcPts val="1600"/>
              </a:spcBef>
              <a:spcAft>
                <a:spcPts val="0"/>
              </a:spcAft>
              <a:buSzPts val="1600"/>
              <a:buNone/>
              <a:defRPr/>
            </a:lvl8pPr>
            <a:lvl9pPr lvl="8" rtl="0" algn="r">
              <a:lnSpc>
                <a:spcPct val="115000"/>
              </a:lnSpc>
              <a:spcBef>
                <a:spcPts val="1600"/>
              </a:spcBef>
              <a:spcAft>
                <a:spcPts val="1600"/>
              </a:spcAft>
              <a:buSzPts val="1600"/>
              <a:buNone/>
              <a:defRPr/>
            </a:lvl9pPr>
          </a:lstStyle>
          <a:p/>
        </p:txBody>
      </p:sp>
      <p:sp>
        <p:nvSpPr>
          <p:cNvPr id="162" name="Google Shape;162;g79f941633b_0_3923"/>
          <p:cNvSpPr/>
          <p:nvPr/>
        </p:nvSpPr>
        <p:spPr>
          <a:xfrm flipH="1">
            <a:off x="-1116642" y="9088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g79f941633b_0_3923"/>
          <p:cNvSpPr/>
          <p:nvPr/>
        </p:nvSpPr>
        <p:spPr>
          <a:xfrm rot="-5400000">
            <a:off x="6237227" y="-214990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g79f941633b_0_3923"/>
          <p:cNvSpPr txBox="1"/>
          <p:nvPr>
            <p:ph idx="2" type="subTitle"/>
          </p:nvPr>
        </p:nvSpPr>
        <p:spPr>
          <a:xfrm>
            <a:off x="2621038" y="2983375"/>
            <a:ext cx="1524600" cy="6969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solidFill>
                  <a:schemeClr val="accent1"/>
                </a:solidFill>
              </a:defRPr>
            </a:lvl1pPr>
            <a:lvl2pPr lvl="1" rtl="0" algn="r">
              <a:lnSpc>
                <a:spcPct val="115000"/>
              </a:lnSpc>
              <a:spcBef>
                <a:spcPts val="0"/>
              </a:spcBef>
              <a:spcAft>
                <a:spcPts val="0"/>
              </a:spcAft>
              <a:buSzPts val="1600"/>
              <a:buNone/>
              <a:defRPr/>
            </a:lvl2pPr>
            <a:lvl3pPr lvl="2" rtl="0" algn="r">
              <a:lnSpc>
                <a:spcPct val="115000"/>
              </a:lnSpc>
              <a:spcBef>
                <a:spcPts val="1600"/>
              </a:spcBef>
              <a:spcAft>
                <a:spcPts val="0"/>
              </a:spcAft>
              <a:buSzPts val="1600"/>
              <a:buNone/>
              <a:defRPr/>
            </a:lvl3pPr>
            <a:lvl4pPr lvl="3" rtl="0" algn="r">
              <a:lnSpc>
                <a:spcPct val="115000"/>
              </a:lnSpc>
              <a:spcBef>
                <a:spcPts val="1600"/>
              </a:spcBef>
              <a:spcAft>
                <a:spcPts val="0"/>
              </a:spcAft>
              <a:buSzPts val="1600"/>
              <a:buNone/>
              <a:defRPr/>
            </a:lvl4pPr>
            <a:lvl5pPr lvl="4" rtl="0" algn="r">
              <a:lnSpc>
                <a:spcPct val="115000"/>
              </a:lnSpc>
              <a:spcBef>
                <a:spcPts val="1600"/>
              </a:spcBef>
              <a:spcAft>
                <a:spcPts val="0"/>
              </a:spcAft>
              <a:buSzPts val="1600"/>
              <a:buNone/>
              <a:defRPr/>
            </a:lvl5pPr>
            <a:lvl6pPr lvl="5" rtl="0" algn="r">
              <a:lnSpc>
                <a:spcPct val="115000"/>
              </a:lnSpc>
              <a:spcBef>
                <a:spcPts val="1600"/>
              </a:spcBef>
              <a:spcAft>
                <a:spcPts val="0"/>
              </a:spcAft>
              <a:buSzPts val="1600"/>
              <a:buNone/>
              <a:defRPr/>
            </a:lvl6pPr>
            <a:lvl7pPr lvl="6" rtl="0" algn="r">
              <a:lnSpc>
                <a:spcPct val="115000"/>
              </a:lnSpc>
              <a:spcBef>
                <a:spcPts val="1600"/>
              </a:spcBef>
              <a:spcAft>
                <a:spcPts val="0"/>
              </a:spcAft>
              <a:buSzPts val="1600"/>
              <a:buNone/>
              <a:defRPr/>
            </a:lvl7pPr>
            <a:lvl8pPr lvl="7" rtl="0" algn="r">
              <a:lnSpc>
                <a:spcPct val="115000"/>
              </a:lnSpc>
              <a:spcBef>
                <a:spcPts val="1600"/>
              </a:spcBef>
              <a:spcAft>
                <a:spcPts val="0"/>
              </a:spcAft>
              <a:buSzPts val="1600"/>
              <a:buNone/>
              <a:defRPr/>
            </a:lvl8pPr>
            <a:lvl9pPr lvl="8" rtl="0" algn="r">
              <a:lnSpc>
                <a:spcPct val="115000"/>
              </a:lnSpc>
              <a:spcBef>
                <a:spcPts val="1600"/>
              </a:spcBef>
              <a:spcAft>
                <a:spcPts val="1600"/>
              </a:spcAft>
              <a:buSzPts val="1600"/>
              <a:buNone/>
              <a:defRPr/>
            </a:lvl9pPr>
          </a:lstStyle>
          <a:p/>
        </p:txBody>
      </p:sp>
      <p:sp>
        <p:nvSpPr>
          <p:cNvPr id="165" name="Google Shape;165;g79f941633b_0_3923"/>
          <p:cNvSpPr txBox="1"/>
          <p:nvPr>
            <p:ph idx="3" type="subTitle"/>
          </p:nvPr>
        </p:nvSpPr>
        <p:spPr>
          <a:xfrm>
            <a:off x="4998363" y="2683198"/>
            <a:ext cx="1524600" cy="2181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b="1">
                <a:solidFill>
                  <a:schemeClr val="accent1"/>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66" name="Google Shape;166;g79f941633b_0_3923"/>
          <p:cNvSpPr txBox="1"/>
          <p:nvPr>
            <p:ph idx="4" type="subTitle"/>
          </p:nvPr>
        </p:nvSpPr>
        <p:spPr>
          <a:xfrm>
            <a:off x="4998363" y="2983375"/>
            <a:ext cx="1524600" cy="6969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solidFill>
                  <a:schemeClr val="accent1"/>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4">
  <p:cSld name="CUSTOM_3">
    <p:spTree>
      <p:nvGrpSpPr>
        <p:cNvPr id="167" name="Shape 167"/>
        <p:cNvGrpSpPr/>
        <p:nvPr/>
      </p:nvGrpSpPr>
      <p:grpSpPr>
        <a:xfrm>
          <a:off x="0" y="0"/>
          <a:ext cx="0" cy="0"/>
          <a:chOff x="0" y="0"/>
          <a:chExt cx="0" cy="0"/>
        </a:xfrm>
      </p:grpSpPr>
      <p:sp>
        <p:nvSpPr>
          <p:cNvPr id="168" name="Google Shape;168;g79f941633b_0_3933"/>
          <p:cNvSpPr txBox="1"/>
          <p:nvPr>
            <p:ph type="title"/>
          </p:nvPr>
        </p:nvSpPr>
        <p:spPr>
          <a:xfrm>
            <a:off x="3383250" y="539500"/>
            <a:ext cx="23775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3500">
                <a:latin typeface="Oswald"/>
                <a:ea typeface="Oswald"/>
                <a:cs typeface="Oswald"/>
                <a:sym typeface="Oswald"/>
              </a:defRPr>
            </a:lvl1pPr>
            <a:lvl2pPr lvl="1" rtl="0" algn="l">
              <a:lnSpc>
                <a:spcPct val="100000"/>
              </a:lnSpc>
              <a:spcBef>
                <a:spcPts val="0"/>
              </a:spcBef>
              <a:spcAft>
                <a:spcPts val="0"/>
              </a:spcAft>
              <a:buSzPts val="2800"/>
              <a:buNone/>
              <a:defRPr>
                <a:latin typeface="Roboto"/>
                <a:ea typeface="Roboto"/>
                <a:cs typeface="Roboto"/>
                <a:sym typeface="Roboto"/>
              </a:defRPr>
            </a:lvl2pPr>
            <a:lvl3pPr lvl="2" rtl="0" algn="l">
              <a:lnSpc>
                <a:spcPct val="100000"/>
              </a:lnSpc>
              <a:spcBef>
                <a:spcPts val="0"/>
              </a:spcBef>
              <a:spcAft>
                <a:spcPts val="0"/>
              </a:spcAft>
              <a:buSzPts val="2800"/>
              <a:buNone/>
              <a:defRPr>
                <a:latin typeface="Roboto"/>
                <a:ea typeface="Roboto"/>
                <a:cs typeface="Roboto"/>
                <a:sym typeface="Roboto"/>
              </a:defRPr>
            </a:lvl3pPr>
            <a:lvl4pPr lvl="3" rtl="0" algn="l">
              <a:lnSpc>
                <a:spcPct val="100000"/>
              </a:lnSpc>
              <a:spcBef>
                <a:spcPts val="0"/>
              </a:spcBef>
              <a:spcAft>
                <a:spcPts val="0"/>
              </a:spcAft>
              <a:buSzPts val="2800"/>
              <a:buNone/>
              <a:defRPr>
                <a:latin typeface="Roboto"/>
                <a:ea typeface="Roboto"/>
                <a:cs typeface="Roboto"/>
                <a:sym typeface="Roboto"/>
              </a:defRPr>
            </a:lvl4pPr>
            <a:lvl5pPr lvl="4" rtl="0" algn="l">
              <a:lnSpc>
                <a:spcPct val="100000"/>
              </a:lnSpc>
              <a:spcBef>
                <a:spcPts val="0"/>
              </a:spcBef>
              <a:spcAft>
                <a:spcPts val="0"/>
              </a:spcAft>
              <a:buSzPts val="2800"/>
              <a:buNone/>
              <a:defRPr>
                <a:latin typeface="Roboto"/>
                <a:ea typeface="Roboto"/>
                <a:cs typeface="Roboto"/>
                <a:sym typeface="Roboto"/>
              </a:defRPr>
            </a:lvl5pPr>
            <a:lvl6pPr lvl="5" rtl="0" algn="l">
              <a:lnSpc>
                <a:spcPct val="100000"/>
              </a:lnSpc>
              <a:spcBef>
                <a:spcPts val="0"/>
              </a:spcBef>
              <a:spcAft>
                <a:spcPts val="0"/>
              </a:spcAft>
              <a:buSzPts val="2800"/>
              <a:buNone/>
              <a:defRPr>
                <a:latin typeface="Roboto"/>
                <a:ea typeface="Roboto"/>
                <a:cs typeface="Roboto"/>
                <a:sym typeface="Roboto"/>
              </a:defRPr>
            </a:lvl6pPr>
            <a:lvl7pPr lvl="6" rtl="0" algn="l">
              <a:lnSpc>
                <a:spcPct val="100000"/>
              </a:lnSpc>
              <a:spcBef>
                <a:spcPts val="0"/>
              </a:spcBef>
              <a:spcAft>
                <a:spcPts val="0"/>
              </a:spcAft>
              <a:buSzPts val="2800"/>
              <a:buNone/>
              <a:defRPr>
                <a:latin typeface="Roboto"/>
                <a:ea typeface="Roboto"/>
                <a:cs typeface="Roboto"/>
                <a:sym typeface="Roboto"/>
              </a:defRPr>
            </a:lvl7pPr>
            <a:lvl8pPr lvl="7" rtl="0" algn="l">
              <a:lnSpc>
                <a:spcPct val="100000"/>
              </a:lnSpc>
              <a:spcBef>
                <a:spcPts val="0"/>
              </a:spcBef>
              <a:spcAft>
                <a:spcPts val="0"/>
              </a:spcAft>
              <a:buSzPts val="2800"/>
              <a:buNone/>
              <a:defRPr>
                <a:latin typeface="Roboto"/>
                <a:ea typeface="Roboto"/>
                <a:cs typeface="Roboto"/>
                <a:sym typeface="Roboto"/>
              </a:defRPr>
            </a:lvl8pPr>
            <a:lvl9pPr lvl="8" rtl="0" algn="l">
              <a:lnSpc>
                <a:spcPct val="100000"/>
              </a:lnSpc>
              <a:spcBef>
                <a:spcPts val="0"/>
              </a:spcBef>
              <a:spcAft>
                <a:spcPts val="0"/>
              </a:spcAft>
              <a:buSzPts val="2800"/>
              <a:buNone/>
              <a:defRPr>
                <a:latin typeface="Roboto"/>
                <a:ea typeface="Roboto"/>
                <a:cs typeface="Roboto"/>
                <a:sym typeface="Roboto"/>
              </a:defRPr>
            </a:lvl9pPr>
          </a:lstStyle>
          <a:p/>
        </p:txBody>
      </p:sp>
      <p:sp>
        <p:nvSpPr>
          <p:cNvPr id="169" name="Google Shape;169;g79f941633b_0_3933"/>
          <p:cNvSpPr txBox="1"/>
          <p:nvPr>
            <p:ph idx="1" type="subTitle"/>
          </p:nvPr>
        </p:nvSpPr>
        <p:spPr>
          <a:xfrm>
            <a:off x="659800" y="1316320"/>
            <a:ext cx="1941000" cy="80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70" name="Google Shape;170;g79f941633b_0_3933"/>
          <p:cNvSpPr txBox="1"/>
          <p:nvPr>
            <p:ph idx="2" type="subTitle"/>
          </p:nvPr>
        </p:nvSpPr>
        <p:spPr>
          <a:xfrm>
            <a:off x="4586463" y="1316320"/>
            <a:ext cx="1941000" cy="80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71" name="Google Shape;171;g79f941633b_0_3933"/>
          <p:cNvSpPr txBox="1"/>
          <p:nvPr>
            <p:ph idx="3" type="subTitle"/>
          </p:nvPr>
        </p:nvSpPr>
        <p:spPr>
          <a:xfrm>
            <a:off x="2623138" y="3879199"/>
            <a:ext cx="1941000" cy="80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72" name="Google Shape;172;g79f941633b_0_3933"/>
          <p:cNvSpPr txBox="1"/>
          <p:nvPr>
            <p:ph idx="4" type="subTitle"/>
          </p:nvPr>
        </p:nvSpPr>
        <p:spPr>
          <a:xfrm>
            <a:off x="6549788" y="3879199"/>
            <a:ext cx="1941000" cy="80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73" name="Google Shape;173;g79f941633b_0_3933"/>
          <p:cNvSpPr/>
          <p:nvPr/>
        </p:nvSpPr>
        <p:spPr>
          <a:xfrm>
            <a:off x="0" y="4351000"/>
            <a:ext cx="607375" cy="792500"/>
          </a:xfrm>
          <a:custGeom>
            <a:rect b="b" l="l" r="r" t="t"/>
            <a:pathLst>
              <a:path extrusionOk="0" h="31700" w="24295">
                <a:moveTo>
                  <a:pt x="0" y="0"/>
                </a:moveTo>
                <a:lnTo>
                  <a:pt x="0" y="31700"/>
                </a:lnTo>
                <a:lnTo>
                  <a:pt x="6051" y="31700"/>
                </a:lnTo>
                <a:lnTo>
                  <a:pt x="24294" y="6954"/>
                </a:lnTo>
                <a:lnTo>
                  <a:pt x="0" y="0"/>
                </a:lnTo>
                <a:close/>
              </a:path>
            </a:pathLst>
          </a:custGeom>
          <a:gradFill>
            <a:gsLst>
              <a:gs pos="0">
                <a:srgbClr val="F79324"/>
              </a:gs>
              <a:gs pos="100000">
                <a:srgbClr val="A45C0A"/>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g79f941633b_0_3933"/>
          <p:cNvSpPr/>
          <p:nvPr/>
        </p:nvSpPr>
        <p:spPr>
          <a:xfrm>
            <a:off x="126450" y="4297500"/>
            <a:ext cx="3700600" cy="846000"/>
          </a:xfrm>
          <a:custGeom>
            <a:rect b="b" l="l" r="r" t="t"/>
            <a:pathLst>
              <a:path extrusionOk="0" h="33840" w="148024">
                <a:moveTo>
                  <a:pt x="29472" y="0"/>
                </a:moveTo>
                <a:cubicBezTo>
                  <a:pt x="26727" y="0"/>
                  <a:pt x="24076" y="1279"/>
                  <a:pt x="22399" y="3585"/>
                </a:cubicBezTo>
                <a:lnTo>
                  <a:pt x="1" y="33840"/>
                </a:lnTo>
                <a:lnTo>
                  <a:pt x="148024" y="33840"/>
                </a:lnTo>
                <a:lnTo>
                  <a:pt x="31881" y="334"/>
                </a:lnTo>
                <a:cubicBezTo>
                  <a:pt x="31085" y="109"/>
                  <a:pt x="30275" y="0"/>
                  <a:pt x="294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g79f941633b_0_3933"/>
          <p:cNvSpPr/>
          <p:nvPr/>
        </p:nvSpPr>
        <p:spPr>
          <a:xfrm>
            <a:off x="8536631" y="0"/>
            <a:ext cx="607375" cy="792500"/>
          </a:xfrm>
          <a:custGeom>
            <a:rect b="b" l="l" r="r" t="t"/>
            <a:pathLst>
              <a:path extrusionOk="0" h="31700" w="24295">
                <a:moveTo>
                  <a:pt x="18244" y="0"/>
                </a:moveTo>
                <a:lnTo>
                  <a:pt x="0" y="24746"/>
                </a:lnTo>
                <a:lnTo>
                  <a:pt x="24295" y="31700"/>
                </a:lnTo>
                <a:lnTo>
                  <a:pt x="24295" y="0"/>
                </a:lnTo>
                <a:close/>
              </a:path>
            </a:pathLst>
          </a:custGeom>
          <a:gradFill>
            <a:gsLst>
              <a:gs pos="0">
                <a:srgbClr val="B23363"/>
              </a:gs>
              <a:gs pos="100000">
                <a:srgbClr val="95265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g79f941633b_0_3933"/>
          <p:cNvSpPr/>
          <p:nvPr/>
        </p:nvSpPr>
        <p:spPr>
          <a:xfrm>
            <a:off x="5304525" y="0"/>
            <a:ext cx="3700600" cy="846000"/>
          </a:xfrm>
          <a:custGeom>
            <a:rect b="b" l="l" r="r" t="t"/>
            <a:pathLst>
              <a:path extrusionOk="0" h="33840" w="148024">
                <a:moveTo>
                  <a:pt x="1" y="0"/>
                </a:moveTo>
                <a:lnTo>
                  <a:pt x="116143" y="33506"/>
                </a:lnTo>
                <a:cubicBezTo>
                  <a:pt x="116940" y="33731"/>
                  <a:pt x="117750" y="33840"/>
                  <a:pt x="118553" y="33840"/>
                </a:cubicBezTo>
                <a:cubicBezTo>
                  <a:pt x="121302" y="33840"/>
                  <a:pt x="123969" y="32561"/>
                  <a:pt x="125716" y="30255"/>
                </a:cubicBezTo>
                <a:lnTo>
                  <a:pt x="148024"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g79f941633b_0_3933"/>
          <p:cNvSpPr txBox="1"/>
          <p:nvPr>
            <p:ph idx="5" type="title"/>
          </p:nvPr>
        </p:nvSpPr>
        <p:spPr>
          <a:xfrm>
            <a:off x="3354083" y="2804200"/>
            <a:ext cx="4791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78" name="Google Shape;178;g79f941633b_0_3933"/>
          <p:cNvSpPr txBox="1"/>
          <p:nvPr>
            <p:ph idx="6" type="title"/>
          </p:nvPr>
        </p:nvSpPr>
        <p:spPr>
          <a:xfrm>
            <a:off x="5317417" y="2804200"/>
            <a:ext cx="4791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79" name="Google Shape;179;g79f941633b_0_3933"/>
          <p:cNvSpPr txBox="1"/>
          <p:nvPr>
            <p:ph idx="7" type="title"/>
          </p:nvPr>
        </p:nvSpPr>
        <p:spPr>
          <a:xfrm>
            <a:off x="7280750" y="2804200"/>
            <a:ext cx="4791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80" name="Google Shape;180;g79f941633b_0_3933"/>
          <p:cNvSpPr txBox="1"/>
          <p:nvPr>
            <p:ph idx="8" type="title"/>
          </p:nvPr>
        </p:nvSpPr>
        <p:spPr>
          <a:xfrm>
            <a:off x="1390750" y="2804200"/>
            <a:ext cx="479100" cy="433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4000">
                <a:solidFill>
                  <a:schemeClr val="accent1"/>
                </a:solidFill>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2">
  <p:cSld name="CUSTOM_2">
    <p:spTree>
      <p:nvGrpSpPr>
        <p:cNvPr id="181" name="Shape 181"/>
        <p:cNvGrpSpPr/>
        <p:nvPr/>
      </p:nvGrpSpPr>
      <p:grpSpPr>
        <a:xfrm>
          <a:off x="0" y="0"/>
          <a:ext cx="0" cy="0"/>
          <a:chOff x="0" y="0"/>
          <a:chExt cx="0" cy="0"/>
        </a:xfrm>
      </p:grpSpPr>
      <p:sp>
        <p:nvSpPr>
          <p:cNvPr id="182" name="Google Shape;182;g79f941633b_0_3947"/>
          <p:cNvSpPr txBox="1"/>
          <p:nvPr>
            <p:ph type="title"/>
          </p:nvPr>
        </p:nvSpPr>
        <p:spPr>
          <a:xfrm>
            <a:off x="2980925" y="539500"/>
            <a:ext cx="30549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4000"/>
              <a:buFont typeface="Oswald"/>
              <a:buNone/>
              <a:defRPr b="0" sz="3500">
                <a:latin typeface="Oswald"/>
                <a:ea typeface="Oswald"/>
                <a:cs typeface="Oswald"/>
                <a:sym typeface="Oswald"/>
              </a:defRPr>
            </a:lvl1pPr>
            <a:lvl2pPr lvl="1" rtl="0" algn="l">
              <a:lnSpc>
                <a:spcPct val="100000"/>
              </a:lnSpc>
              <a:spcBef>
                <a:spcPts val="0"/>
              </a:spcBef>
              <a:spcAft>
                <a:spcPts val="0"/>
              </a:spcAft>
              <a:buSzPts val="4000"/>
              <a:buFont typeface="Oswald"/>
              <a:buNone/>
              <a:defRPr b="0" sz="4000">
                <a:latin typeface="Oswald"/>
                <a:ea typeface="Oswald"/>
                <a:cs typeface="Oswald"/>
                <a:sym typeface="Oswald"/>
              </a:defRPr>
            </a:lvl2pPr>
            <a:lvl3pPr lvl="2" rtl="0" algn="l">
              <a:lnSpc>
                <a:spcPct val="100000"/>
              </a:lnSpc>
              <a:spcBef>
                <a:spcPts val="0"/>
              </a:spcBef>
              <a:spcAft>
                <a:spcPts val="0"/>
              </a:spcAft>
              <a:buSzPts val="4000"/>
              <a:buFont typeface="Oswald"/>
              <a:buNone/>
              <a:defRPr b="0" sz="4000">
                <a:latin typeface="Oswald"/>
                <a:ea typeface="Oswald"/>
                <a:cs typeface="Oswald"/>
                <a:sym typeface="Oswald"/>
              </a:defRPr>
            </a:lvl3pPr>
            <a:lvl4pPr lvl="3" rtl="0" algn="l">
              <a:lnSpc>
                <a:spcPct val="100000"/>
              </a:lnSpc>
              <a:spcBef>
                <a:spcPts val="0"/>
              </a:spcBef>
              <a:spcAft>
                <a:spcPts val="0"/>
              </a:spcAft>
              <a:buSzPts val="4000"/>
              <a:buFont typeface="Oswald"/>
              <a:buNone/>
              <a:defRPr b="0" sz="4000">
                <a:latin typeface="Oswald"/>
                <a:ea typeface="Oswald"/>
                <a:cs typeface="Oswald"/>
                <a:sym typeface="Oswald"/>
              </a:defRPr>
            </a:lvl4pPr>
            <a:lvl5pPr lvl="4" rtl="0" algn="l">
              <a:lnSpc>
                <a:spcPct val="100000"/>
              </a:lnSpc>
              <a:spcBef>
                <a:spcPts val="0"/>
              </a:spcBef>
              <a:spcAft>
                <a:spcPts val="0"/>
              </a:spcAft>
              <a:buSzPts val="4000"/>
              <a:buFont typeface="Oswald"/>
              <a:buNone/>
              <a:defRPr b="0" sz="4000">
                <a:latin typeface="Oswald"/>
                <a:ea typeface="Oswald"/>
                <a:cs typeface="Oswald"/>
                <a:sym typeface="Oswald"/>
              </a:defRPr>
            </a:lvl5pPr>
            <a:lvl6pPr lvl="5" rtl="0" algn="l">
              <a:lnSpc>
                <a:spcPct val="100000"/>
              </a:lnSpc>
              <a:spcBef>
                <a:spcPts val="0"/>
              </a:spcBef>
              <a:spcAft>
                <a:spcPts val="0"/>
              </a:spcAft>
              <a:buSzPts val="4000"/>
              <a:buFont typeface="Oswald"/>
              <a:buNone/>
              <a:defRPr b="0" sz="4000">
                <a:latin typeface="Oswald"/>
                <a:ea typeface="Oswald"/>
                <a:cs typeface="Oswald"/>
                <a:sym typeface="Oswald"/>
              </a:defRPr>
            </a:lvl6pPr>
            <a:lvl7pPr lvl="6" rtl="0" algn="l">
              <a:lnSpc>
                <a:spcPct val="100000"/>
              </a:lnSpc>
              <a:spcBef>
                <a:spcPts val="0"/>
              </a:spcBef>
              <a:spcAft>
                <a:spcPts val="0"/>
              </a:spcAft>
              <a:buSzPts val="4000"/>
              <a:buFont typeface="Oswald"/>
              <a:buNone/>
              <a:defRPr b="0" sz="4000">
                <a:latin typeface="Oswald"/>
                <a:ea typeface="Oswald"/>
                <a:cs typeface="Oswald"/>
                <a:sym typeface="Oswald"/>
              </a:defRPr>
            </a:lvl7pPr>
            <a:lvl8pPr lvl="7" rtl="0" algn="l">
              <a:lnSpc>
                <a:spcPct val="100000"/>
              </a:lnSpc>
              <a:spcBef>
                <a:spcPts val="0"/>
              </a:spcBef>
              <a:spcAft>
                <a:spcPts val="0"/>
              </a:spcAft>
              <a:buSzPts val="4000"/>
              <a:buFont typeface="Oswald"/>
              <a:buNone/>
              <a:defRPr b="0" sz="4000">
                <a:latin typeface="Oswald"/>
                <a:ea typeface="Oswald"/>
                <a:cs typeface="Oswald"/>
                <a:sym typeface="Oswald"/>
              </a:defRPr>
            </a:lvl8pPr>
            <a:lvl9pPr lvl="8" rtl="0" algn="l">
              <a:lnSpc>
                <a:spcPct val="100000"/>
              </a:lnSpc>
              <a:spcBef>
                <a:spcPts val="0"/>
              </a:spcBef>
              <a:spcAft>
                <a:spcPts val="0"/>
              </a:spcAft>
              <a:buSzPts val="4000"/>
              <a:buFont typeface="Oswald"/>
              <a:buNone/>
              <a:defRPr b="0" sz="4000">
                <a:latin typeface="Oswald"/>
                <a:ea typeface="Oswald"/>
                <a:cs typeface="Oswald"/>
                <a:sym typeface="Oswald"/>
              </a:defRPr>
            </a:lvl9pPr>
          </a:lstStyle>
          <a:p/>
        </p:txBody>
      </p:sp>
      <p:sp>
        <p:nvSpPr>
          <p:cNvPr id="183" name="Google Shape;183;g79f941633b_0_3947"/>
          <p:cNvSpPr txBox="1"/>
          <p:nvPr>
            <p:ph idx="1" type="subTitle"/>
          </p:nvPr>
        </p:nvSpPr>
        <p:spPr>
          <a:xfrm>
            <a:off x="2980925" y="1857414"/>
            <a:ext cx="36420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2"/>
              </a:buClr>
              <a:buSzPts val="1800"/>
              <a:buNone/>
              <a:defRPr sz="1800">
                <a:solidFill>
                  <a:schemeClr val="accent2"/>
                </a:solidFill>
              </a:defRPr>
            </a:lvl1pPr>
            <a:lvl2pPr lvl="1" rtl="0" algn="l">
              <a:lnSpc>
                <a:spcPct val="100000"/>
              </a:lnSpc>
              <a:spcBef>
                <a:spcPts val="0"/>
              </a:spcBef>
              <a:spcAft>
                <a:spcPts val="0"/>
              </a:spcAft>
              <a:buClr>
                <a:schemeClr val="accent2"/>
              </a:buClr>
              <a:buSzPts val="1800"/>
              <a:buNone/>
              <a:defRPr sz="1800">
                <a:solidFill>
                  <a:schemeClr val="accent2"/>
                </a:solidFill>
              </a:defRPr>
            </a:lvl2pPr>
            <a:lvl3pPr lvl="2" rtl="0" algn="l">
              <a:lnSpc>
                <a:spcPct val="100000"/>
              </a:lnSpc>
              <a:spcBef>
                <a:spcPts val="0"/>
              </a:spcBef>
              <a:spcAft>
                <a:spcPts val="0"/>
              </a:spcAft>
              <a:buClr>
                <a:schemeClr val="accent2"/>
              </a:buClr>
              <a:buSzPts val="1800"/>
              <a:buNone/>
              <a:defRPr sz="1800">
                <a:solidFill>
                  <a:schemeClr val="accent2"/>
                </a:solidFill>
              </a:defRPr>
            </a:lvl3pPr>
            <a:lvl4pPr lvl="3" rtl="0" algn="l">
              <a:lnSpc>
                <a:spcPct val="100000"/>
              </a:lnSpc>
              <a:spcBef>
                <a:spcPts val="0"/>
              </a:spcBef>
              <a:spcAft>
                <a:spcPts val="0"/>
              </a:spcAft>
              <a:buClr>
                <a:schemeClr val="accent2"/>
              </a:buClr>
              <a:buSzPts val="1800"/>
              <a:buNone/>
              <a:defRPr sz="1800">
                <a:solidFill>
                  <a:schemeClr val="accent2"/>
                </a:solidFill>
              </a:defRPr>
            </a:lvl4pPr>
            <a:lvl5pPr lvl="4" rtl="0" algn="l">
              <a:lnSpc>
                <a:spcPct val="100000"/>
              </a:lnSpc>
              <a:spcBef>
                <a:spcPts val="0"/>
              </a:spcBef>
              <a:spcAft>
                <a:spcPts val="0"/>
              </a:spcAft>
              <a:buClr>
                <a:schemeClr val="accent2"/>
              </a:buClr>
              <a:buSzPts val="1800"/>
              <a:buNone/>
              <a:defRPr sz="1800">
                <a:solidFill>
                  <a:schemeClr val="accent2"/>
                </a:solidFill>
              </a:defRPr>
            </a:lvl5pPr>
            <a:lvl6pPr lvl="5" rtl="0" algn="l">
              <a:lnSpc>
                <a:spcPct val="100000"/>
              </a:lnSpc>
              <a:spcBef>
                <a:spcPts val="0"/>
              </a:spcBef>
              <a:spcAft>
                <a:spcPts val="0"/>
              </a:spcAft>
              <a:buClr>
                <a:schemeClr val="accent2"/>
              </a:buClr>
              <a:buSzPts val="1800"/>
              <a:buNone/>
              <a:defRPr sz="1800">
                <a:solidFill>
                  <a:schemeClr val="accent2"/>
                </a:solidFill>
              </a:defRPr>
            </a:lvl6pPr>
            <a:lvl7pPr lvl="6" rtl="0" algn="l">
              <a:lnSpc>
                <a:spcPct val="100000"/>
              </a:lnSpc>
              <a:spcBef>
                <a:spcPts val="0"/>
              </a:spcBef>
              <a:spcAft>
                <a:spcPts val="0"/>
              </a:spcAft>
              <a:buClr>
                <a:schemeClr val="accent2"/>
              </a:buClr>
              <a:buSzPts val="1800"/>
              <a:buNone/>
              <a:defRPr sz="1800">
                <a:solidFill>
                  <a:schemeClr val="accent2"/>
                </a:solidFill>
              </a:defRPr>
            </a:lvl7pPr>
            <a:lvl8pPr lvl="7" rtl="0" algn="l">
              <a:lnSpc>
                <a:spcPct val="100000"/>
              </a:lnSpc>
              <a:spcBef>
                <a:spcPts val="0"/>
              </a:spcBef>
              <a:spcAft>
                <a:spcPts val="0"/>
              </a:spcAft>
              <a:buClr>
                <a:schemeClr val="accent2"/>
              </a:buClr>
              <a:buSzPts val="1800"/>
              <a:buNone/>
              <a:defRPr sz="1800">
                <a:solidFill>
                  <a:schemeClr val="accent2"/>
                </a:solidFill>
              </a:defRPr>
            </a:lvl8pPr>
            <a:lvl9pPr lvl="8" rtl="0" algn="l">
              <a:lnSpc>
                <a:spcPct val="100000"/>
              </a:lnSpc>
              <a:spcBef>
                <a:spcPts val="0"/>
              </a:spcBef>
              <a:spcAft>
                <a:spcPts val="0"/>
              </a:spcAft>
              <a:buClr>
                <a:schemeClr val="accent2"/>
              </a:buClr>
              <a:buSzPts val="1800"/>
              <a:buNone/>
              <a:defRPr sz="1800">
                <a:solidFill>
                  <a:schemeClr val="accent2"/>
                </a:solidFill>
              </a:defRPr>
            </a:lvl9pPr>
          </a:lstStyle>
          <a:p/>
        </p:txBody>
      </p:sp>
      <p:sp>
        <p:nvSpPr>
          <p:cNvPr id="184" name="Google Shape;184;g79f941633b_0_3947"/>
          <p:cNvSpPr txBox="1"/>
          <p:nvPr>
            <p:ph idx="2" type="subTitle"/>
          </p:nvPr>
        </p:nvSpPr>
        <p:spPr>
          <a:xfrm>
            <a:off x="2980925" y="2557364"/>
            <a:ext cx="3642000" cy="1919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2"/>
              </a:buClr>
              <a:buSzPts val="1400"/>
              <a:buChar char="●"/>
              <a:defRPr/>
            </a:lvl1pPr>
            <a:lvl2pPr lvl="1" rtl="0" algn="l">
              <a:lnSpc>
                <a:spcPct val="100000"/>
              </a:lnSpc>
              <a:spcBef>
                <a:spcPts val="0"/>
              </a:spcBef>
              <a:spcAft>
                <a:spcPts val="0"/>
              </a:spcAft>
              <a:buSzPts val="1600"/>
              <a:buChar char="○"/>
              <a:defRPr/>
            </a:lvl2pPr>
            <a:lvl3pPr lvl="2" rtl="0" algn="l">
              <a:lnSpc>
                <a:spcPct val="100000"/>
              </a:lnSpc>
              <a:spcBef>
                <a:spcPts val="0"/>
              </a:spcBef>
              <a:spcAft>
                <a:spcPts val="0"/>
              </a:spcAft>
              <a:buSzPts val="1600"/>
              <a:buChar char="■"/>
              <a:defRPr/>
            </a:lvl3pPr>
            <a:lvl4pPr lvl="3" rtl="0" algn="l">
              <a:lnSpc>
                <a:spcPct val="100000"/>
              </a:lnSpc>
              <a:spcBef>
                <a:spcPts val="0"/>
              </a:spcBef>
              <a:spcAft>
                <a:spcPts val="0"/>
              </a:spcAft>
              <a:buSzPts val="1600"/>
              <a:buChar char="●"/>
              <a:defRPr/>
            </a:lvl4pPr>
            <a:lvl5pPr lvl="4" rtl="0" algn="l">
              <a:lnSpc>
                <a:spcPct val="100000"/>
              </a:lnSpc>
              <a:spcBef>
                <a:spcPts val="0"/>
              </a:spcBef>
              <a:spcAft>
                <a:spcPts val="0"/>
              </a:spcAft>
              <a:buSzPts val="1600"/>
              <a:buChar char="○"/>
              <a:defRPr/>
            </a:lvl5pPr>
            <a:lvl6pPr lvl="5" rtl="0" algn="l">
              <a:lnSpc>
                <a:spcPct val="100000"/>
              </a:lnSpc>
              <a:spcBef>
                <a:spcPts val="0"/>
              </a:spcBef>
              <a:spcAft>
                <a:spcPts val="0"/>
              </a:spcAft>
              <a:buSzPts val="1600"/>
              <a:buChar char="■"/>
              <a:defRPr/>
            </a:lvl6pPr>
            <a:lvl7pPr lvl="6" rtl="0" algn="l">
              <a:lnSpc>
                <a:spcPct val="100000"/>
              </a:lnSpc>
              <a:spcBef>
                <a:spcPts val="0"/>
              </a:spcBef>
              <a:spcAft>
                <a:spcPts val="0"/>
              </a:spcAft>
              <a:buSzPts val="1600"/>
              <a:buChar char="●"/>
              <a:defRPr/>
            </a:lvl7pPr>
            <a:lvl8pPr lvl="7" rtl="0" algn="l">
              <a:lnSpc>
                <a:spcPct val="100000"/>
              </a:lnSpc>
              <a:spcBef>
                <a:spcPts val="0"/>
              </a:spcBef>
              <a:spcAft>
                <a:spcPts val="0"/>
              </a:spcAft>
              <a:buSzPts val="1600"/>
              <a:buChar char="○"/>
              <a:defRPr/>
            </a:lvl8pPr>
            <a:lvl9pPr lvl="8" rtl="0" algn="l">
              <a:lnSpc>
                <a:spcPct val="100000"/>
              </a:lnSpc>
              <a:spcBef>
                <a:spcPts val="0"/>
              </a:spcBef>
              <a:spcAft>
                <a:spcPts val="0"/>
              </a:spcAft>
              <a:buSzPts val="1600"/>
              <a:buChar char="■"/>
              <a:defRPr/>
            </a:lvl9pPr>
          </a:lstStyle>
          <a:p/>
        </p:txBody>
      </p:sp>
      <p:sp>
        <p:nvSpPr>
          <p:cNvPr id="185" name="Google Shape;185;g79f941633b_0_3947"/>
          <p:cNvSpPr/>
          <p:nvPr/>
        </p:nvSpPr>
        <p:spPr>
          <a:xfrm>
            <a:off x="7772608" y="250"/>
            <a:ext cx="3143154" cy="5143361"/>
          </a:xfrm>
          <a:custGeom>
            <a:rect b="b" l="l" r="r" t="t"/>
            <a:pathLst>
              <a:path extrusionOk="0" h="204772" w="125138">
                <a:moveTo>
                  <a:pt x="110008" y="0"/>
                </a:moveTo>
                <a:lnTo>
                  <a:pt x="3072" y="140838"/>
                </a:lnTo>
                <a:cubicBezTo>
                  <a:pt x="228" y="144478"/>
                  <a:pt x="0" y="149484"/>
                  <a:pt x="2503" y="153351"/>
                </a:cubicBezTo>
                <a:lnTo>
                  <a:pt x="35153" y="204772"/>
                </a:lnTo>
                <a:lnTo>
                  <a:pt x="125138" y="204772"/>
                </a:lnTo>
                <a:lnTo>
                  <a:pt x="12513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g79f941633b_0_3947"/>
          <p:cNvSpPr/>
          <p:nvPr/>
        </p:nvSpPr>
        <p:spPr>
          <a:xfrm flipH="1" rot="5400000">
            <a:off x="39374" y="-214990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7" name="Shape 187"/>
        <p:cNvGrpSpPr/>
        <p:nvPr/>
      </p:nvGrpSpPr>
      <p:grpSpPr>
        <a:xfrm>
          <a:off x="0" y="0"/>
          <a:ext cx="0" cy="0"/>
          <a:chOff x="0" y="0"/>
          <a:chExt cx="0" cy="0"/>
        </a:xfrm>
      </p:grpSpPr>
      <p:sp>
        <p:nvSpPr>
          <p:cNvPr id="188" name="Google Shape;188;g79f941633b_0_3953"/>
          <p:cNvSpPr txBox="1"/>
          <p:nvPr>
            <p:ph type="title"/>
          </p:nvPr>
        </p:nvSpPr>
        <p:spPr>
          <a:xfrm>
            <a:off x="1983725" y="1243250"/>
            <a:ext cx="2721300" cy="1875900"/>
          </a:xfrm>
          <a:prstGeom prst="rect">
            <a:avLst/>
          </a:prstGeom>
          <a:noFill/>
          <a:ln>
            <a:noFill/>
          </a:ln>
        </p:spPr>
        <p:txBody>
          <a:bodyPr anchorCtr="0" anchor="ctr" bIns="91425" lIns="91425" spcFirstLastPara="1" rIns="91425" wrap="square" tIns="91425">
            <a:noAutofit/>
          </a:bodyPr>
          <a:lstStyle>
            <a:lvl1pPr lvl="0" rtl="0" algn="ctr">
              <a:lnSpc>
                <a:spcPct val="80000"/>
              </a:lnSpc>
              <a:spcBef>
                <a:spcPts val="0"/>
              </a:spcBef>
              <a:spcAft>
                <a:spcPts val="0"/>
              </a:spcAft>
              <a:buSzPts val="4200"/>
              <a:buNone/>
              <a:defRPr b="0" sz="8500">
                <a:solidFill>
                  <a:schemeClr val="accent2"/>
                </a:solidFill>
                <a:latin typeface="Oswald"/>
                <a:ea typeface="Oswald"/>
                <a:cs typeface="Oswald"/>
                <a:sym typeface="Oswald"/>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89" name="Google Shape;189;g79f941633b_0_3953"/>
          <p:cNvSpPr txBox="1"/>
          <p:nvPr>
            <p:ph idx="1" type="subTitle"/>
          </p:nvPr>
        </p:nvSpPr>
        <p:spPr>
          <a:xfrm>
            <a:off x="1983725" y="3423550"/>
            <a:ext cx="2721300" cy="476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190" name="Google Shape;190;g79f941633b_0_3953"/>
          <p:cNvSpPr/>
          <p:nvPr/>
        </p:nvSpPr>
        <p:spPr>
          <a:xfrm>
            <a:off x="5613832" y="250"/>
            <a:ext cx="4014681" cy="5143361"/>
          </a:xfrm>
          <a:custGeom>
            <a:rect b="b" l="l" r="r" t="t"/>
            <a:pathLst>
              <a:path extrusionOk="0" h="204772" w="159836">
                <a:moveTo>
                  <a:pt x="108985" y="0"/>
                </a:moveTo>
                <a:lnTo>
                  <a:pt x="3072" y="139245"/>
                </a:lnTo>
                <a:cubicBezTo>
                  <a:pt x="228" y="142999"/>
                  <a:pt x="1" y="148005"/>
                  <a:pt x="2504" y="151873"/>
                </a:cubicBezTo>
                <a:lnTo>
                  <a:pt x="36177" y="204772"/>
                </a:lnTo>
                <a:lnTo>
                  <a:pt x="159836" y="204772"/>
                </a:lnTo>
                <a:lnTo>
                  <a:pt x="15983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g79f941633b_0_3953"/>
          <p:cNvSpPr/>
          <p:nvPr/>
        </p:nvSpPr>
        <p:spPr>
          <a:xfrm>
            <a:off x="6485336" y="250"/>
            <a:ext cx="3143154" cy="5143361"/>
          </a:xfrm>
          <a:custGeom>
            <a:rect b="b" l="l" r="r" t="t"/>
            <a:pathLst>
              <a:path extrusionOk="0" h="204772" w="125138">
                <a:moveTo>
                  <a:pt x="110008" y="0"/>
                </a:moveTo>
                <a:lnTo>
                  <a:pt x="3072" y="140838"/>
                </a:lnTo>
                <a:cubicBezTo>
                  <a:pt x="228" y="144478"/>
                  <a:pt x="0" y="149484"/>
                  <a:pt x="2503" y="153351"/>
                </a:cubicBezTo>
                <a:lnTo>
                  <a:pt x="35153" y="204772"/>
                </a:lnTo>
                <a:lnTo>
                  <a:pt x="125138" y="204772"/>
                </a:lnTo>
                <a:lnTo>
                  <a:pt x="12513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g79f941633b_0_3953"/>
          <p:cNvSpPr/>
          <p:nvPr/>
        </p:nvSpPr>
        <p:spPr>
          <a:xfrm>
            <a:off x="7353952" y="6802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3" name="Shape 193"/>
        <p:cNvGrpSpPr/>
        <p:nvPr/>
      </p:nvGrpSpPr>
      <p:grpSpPr>
        <a:xfrm>
          <a:off x="0" y="0"/>
          <a:ext cx="0" cy="0"/>
          <a:chOff x="0" y="0"/>
          <a:chExt cx="0" cy="0"/>
        </a:xfrm>
      </p:grpSpPr>
      <p:sp>
        <p:nvSpPr>
          <p:cNvPr id="194" name="Google Shape;194;g79f941633b_0_3959"/>
          <p:cNvSpPr txBox="1"/>
          <p:nvPr>
            <p:ph type="title"/>
          </p:nvPr>
        </p:nvSpPr>
        <p:spPr>
          <a:xfrm>
            <a:off x="2641200" y="539500"/>
            <a:ext cx="38616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3500">
                <a:latin typeface="Oswald"/>
                <a:ea typeface="Oswald"/>
                <a:cs typeface="Oswald"/>
                <a:sym typeface="Oswald"/>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95" name="Google Shape;195;g79f941633b_0_3959"/>
          <p:cNvSpPr/>
          <p:nvPr/>
        </p:nvSpPr>
        <p:spPr>
          <a:xfrm rot="-5400000">
            <a:off x="5987499" y="-3259700"/>
            <a:ext cx="3143154" cy="5143361"/>
          </a:xfrm>
          <a:custGeom>
            <a:rect b="b" l="l" r="r" t="t"/>
            <a:pathLst>
              <a:path extrusionOk="0" h="204772" w="125138">
                <a:moveTo>
                  <a:pt x="110008" y="0"/>
                </a:moveTo>
                <a:lnTo>
                  <a:pt x="3072" y="140838"/>
                </a:lnTo>
                <a:cubicBezTo>
                  <a:pt x="228" y="144478"/>
                  <a:pt x="0" y="149484"/>
                  <a:pt x="2503" y="153351"/>
                </a:cubicBezTo>
                <a:lnTo>
                  <a:pt x="35153" y="204772"/>
                </a:lnTo>
                <a:lnTo>
                  <a:pt x="125138" y="204772"/>
                </a:lnTo>
                <a:lnTo>
                  <a:pt x="12513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g79f941633b_0_3959"/>
          <p:cNvSpPr/>
          <p:nvPr/>
        </p:nvSpPr>
        <p:spPr>
          <a:xfrm rot="5400000">
            <a:off x="105352" y="286791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4">
    <p:spTree>
      <p:nvGrpSpPr>
        <p:cNvPr id="197" name="Shape 197"/>
        <p:cNvGrpSpPr/>
        <p:nvPr/>
      </p:nvGrpSpPr>
      <p:grpSpPr>
        <a:xfrm>
          <a:off x="0" y="0"/>
          <a:ext cx="0" cy="0"/>
          <a:chOff x="0" y="0"/>
          <a:chExt cx="0" cy="0"/>
        </a:xfrm>
      </p:grpSpPr>
      <p:sp>
        <p:nvSpPr>
          <p:cNvPr id="198" name="Google Shape;198;g79f941633b_0_3963"/>
          <p:cNvSpPr txBox="1"/>
          <p:nvPr>
            <p:ph type="title"/>
          </p:nvPr>
        </p:nvSpPr>
        <p:spPr>
          <a:xfrm>
            <a:off x="2170200" y="539500"/>
            <a:ext cx="48036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4000"/>
              <a:buFont typeface="Oswald"/>
              <a:buNone/>
              <a:defRPr b="0" sz="3500">
                <a:latin typeface="Oswald"/>
                <a:ea typeface="Oswald"/>
                <a:cs typeface="Oswald"/>
                <a:sym typeface="Oswald"/>
              </a:defRPr>
            </a:lvl1pPr>
            <a:lvl2pPr lvl="1" rtl="0" algn="l">
              <a:lnSpc>
                <a:spcPct val="100000"/>
              </a:lnSpc>
              <a:spcBef>
                <a:spcPts val="0"/>
              </a:spcBef>
              <a:spcAft>
                <a:spcPts val="0"/>
              </a:spcAft>
              <a:buSzPts val="4000"/>
              <a:buFont typeface="Oswald"/>
              <a:buNone/>
              <a:defRPr b="0" sz="4000">
                <a:latin typeface="Oswald"/>
                <a:ea typeface="Oswald"/>
                <a:cs typeface="Oswald"/>
                <a:sym typeface="Oswald"/>
              </a:defRPr>
            </a:lvl2pPr>
            <a:lvl3pPr lvl="2" rtl="0" algn="l">
              <a:lnSpc>
                <a:spcPct val="100000"/>
              </a:lnSpc>
              <a:spcBef>
                <a:spcPts val="0"/>
              </a:spcBef>
              <a:spcAft>
                <a:spcPts val="0"/>
              </a:spcAft>
              <a:buSzPts val="4000"/>
              <a:buFont typeface="Oswald"/>
              <a:buNone/>
              <a:defRPr b="0" sz="4000">
                <a:latin typeface="Oswald"/>
                <a:ea typeface="Oswald"/>
                <a:cs typeface="Oswald"/>
                <a:sym typeface="Oswald"/>
              </a:defRPr>
            </a:lvl3pPr>
            <a:lvl4pPr lvl="3" rtl="0" algn="l">
              <a:lnSpc>
                <a:spcPct val="100000"/>
              </a:lnSpc>
              <a:spcBef>
                <a:spcPts val="0"/>
              </a:spcBef>
              <a:spcAft>
                <a:spcPts val="0"/>
              </a:spcAft>
              <a:buSzPts val="4000"/>
              <a:buFont typeface="Oswald"/>
              <a:buNone/>
              <a:defRPr b="0" sz="4000">
                <a:latin typeface="Oswald"/>
                <a:ea typeface="Oswald"/>
                <a:cs typeface="Oswald"/>
                <a:sym typeface="Oswald"/>
              </a:defRPr>
            </a:lvl4pPr>
            <a:lvl5pPr lvl="4" rtl="0" algn="l">
              <a:lnSpc>
                <a:spcPct val="100000"/>
              </a:lnSpc>
              <a:spcBef>
                <a:spcPts val="0"/>
              </a:spcBef>
              <a:spcAft>
                <a:spcPts val="0"/>
              </a:spcAft>
              <a:buSzPts val="4000"/>
              <a:buFont typeface="Oswald"/>
              <a:buNone/>
              <a:defRPr b="0" sz="4000">
                <a:latin typeface="Oswald"/>
                <a:ea typeface="Oswald"/>
                <a:cs typeface="Oswald"/>
                <a:sym typeface="Oswald"/>
              </a:defRPr>
            </a:lvl5pPr>
            <a:lvl6pPr lvl="5" rtl="0" algn="l">
              <a:lnSpc>
                <a:spcPct val="100000"/>
              </a:lnSpc>
              <a:spcBef>
                <a:spcPts val="0"/>
              </a:spcBef>
              <a:spcAft>
                <a:spcPts val="0"/>
              </a:spcAft>
              <a:buSzPts val="4000"/>
              <a:buFont typeface="Oswald"/>
              <a:buNone/>
              <a:defRPr b="0" sz="4000">
                <a:latin typeface="Oswald"/>
                <a:ea typeface="Oswald"/>
                <a:cs typeface="Oswald"/>
                <a:sym typeface="Oswald"/>
              </a:defRPr>
            </a:lvl6pPr>
            <a:lvl7pPr lvl="6" rtl="0" algn="l">
              <a:lnSpc>
                <a:spcPct val="100000"/>
              </a:lnSpc>
              <a:spcBef>
                <a:spcPts val="0"/>
              </a:spcBef>
              <a:spcAft>
                <a:spcPts val="0"/>
              </a:spcAft>
              <a:buSzPts val="4000"/>
              <a:buFont typeface="Oswald"/>
              <a:buNone/>
              <a:defRPr b="0" sz="4000">
                <a:latin typeface="Oswald"/>
                <a:ea typeface="Oswald"/>
                <a:cs typeface="Oswald"/>
                <a:sym typeface="Oswald"/>
              </a:defRPr>
            </a:lvl7pPr>
            <a:lvl8pPr lvl="7" rtl="0" algn="l">
              <a:lnSpc>
                <a:spcPct val="100000"/>
              </a:lnSpc>
              <a:spcBef>
                <a:spcPts val="0"/>
              </a:spcBef>
              <a:spcAft>
                <a:spcPts val="0"/>
              </a:spcAft>
              <a:buSzPts val="4000"/>
              <a:buFont typeface="Oswald"/>
              <a:buNone/>
              <a:defRPr b="0" sz="4000">
                <a:latin typeface="Oswald"/>
                <a:ea typeface="Oswald"/>
                <a:cs typeface="Oswald"/>
                <a:sym typeface="Oswald"/>
              </a:defRPr>
            </a:lvl8pPr>
            <a:lvl9pPr lvl="8" rtl="0" algn="l">
              <a:lnSpc>
                <a:spcPct val="100000"/>
              </a:lnSpc>
              <a:spcBef>
                <a:spcPts val="0"/>
              </a:spcBef>
              <a:spcAft>
                <a:spcPts val="0"/>
              </a:spcAft>
              <a:buSzPts val="4000"/>
              <a:buFont typeface="Oswald"/>
              <a:buNone/>
              <a:defRPr b="0" sz="4000">
                <a:latin typeface="Oswald"/>
                <a:ea typeface="Oswald"/>
                <a:cs typeface="Oswald"/>
                <a:sym typeface="Oswald"/>
              </a:defRPr>
            </a:lvl9pPr>
          </a:lstStyle>
          <a:p/>
        </p:txBody>
      </p:sp>
      <p:sp>
        <p:nvSpPr>
          <p:cNvPr id="199" name="Google Shape;199;g79f941633b_0_3963"/>
          <p:cNvSpPr txBox="1"/>
          <p:nvPr>
            <p:ph idx="1" type="subTitle"/>
          </p:nvPr>
        </p:nvSpPr>
        <p:spPr>
          <a:xfrm>
            <a:off x="2793900" y="1857414"/>
            <a:ext cx="20883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2"/>
              </a:buClr>
              <a:buSzPts val="1800"/>
              <a:buNone/>
              <a:defRPr sz="1800">
                <a:solidFill>
                  <a:schemeClr val="accent5"/>
                </a:solidFill>
              </a:defRPr>
            </a:lvl1pPr>
            <a:lvl2pPr lvl="1" rtl="0" algn="l">
              <a:lnSpc>
                <a:spcPct val="100000"/>
              </a:lnSpc>
              <a:spcBef>
                <a:spcPts val="0"/>
              </a:spcBef>
              <a:spcAft>
                <a:spcPts val="0"/>
              </a:spcAft>
              <a:buClr>
                <a:schemeClr val="accent2"/>
              </a:buClr>
              <a:buSzPts val="1800"/>
              <a:buNone/>
              <a:defRPr sz="1800">
                <a:solidFill>
                  <a:schemeClr val="accent2"/>
                </a:solidFill>
              </a:defRPr>
            </a:lvl2pPr>
            <a:lvl3pPr lvl="2" rtl="0" algn="l">
              <a:lnSpc>
                <a:spcPct val="100000"/>
              </a:lnSpc>
              <a:spcBef>
                <a:spcPts val="0"/>
              </a:spcBef>
              <a:spcAft>
                <a:spcPts val="0"/>
              </a:spcAft>
              <a:buClr>
                <a:schemeClr val="accent2"/>
              </a:buClr>
              <a:buSzPts val="1800"/>
              <a:buNone/>
              <a:defRPr sz="1800">
                <a:solidFill>
                  <a:schemeClr val="accent2"/>
                </a:solidFill>
              </a:defRPr>
            </a:lvl3pPr>
            <a:lvl4pPr lvl="3" rtl="0" algn="l">
              <a:lnSpc>
                <a:spcPct val="100000"/>
              </a:lnSpc>
              <a:spcBef>
                <a:spcPts val="0"/>
              </a:spcBef>
              <a:spcAft>
                <a:spcPts val="0"/>
              </a:spcAft>
              <a:buClr>
                <a:schemeClr val="accent2"/>
              </a:buClr>
              <a:buSzPts val="1800"/>
              <a:buNone/>
              <a:defRPr sz="1800">
                <a:solidFill>
                  <a:schemeClr val="accent2"/>
                </a:solidFill>
              </a:defRPr>
            </a:lvl4pPr>
            <a:lvl5pPr lvl="4" rtl="0" algn="l">
              <a:lnSpc>
                <a:spcPct val="100000"/>
              </a:lnSpc>
              <a:spcBef>
                <a:spcPts val="0"/>
              </a:spcBef>
              <a:spcAft>
                <a:spcPts val="0"/>
              </a:spcAft>
              <a:buClr>
                <a:schemeClr val="accent2"/>
              </a:buClr>
              <a:buSzPts val="1800"/>
              <a:buNone/>
              <a:defRPr sz="1800">
                <a:solidFill>
                  <a:schemeClr val="accent2"/>
                </a:solidFill>
              </a:defRPr>
            </a:lvl5pPr>
            <a:lvl6pPr lvl="5" rtl="0" algn="l">
              <a:lnSpc>
                <a:spcPct val="100000"/>
              </a:lnSpc>
              <a:spcBef>
                <a:spcPts val="0"/>
              </a:spcBef>
              <a:spcAft>
                <a:spcPts val="0"/>
              </a:spcAft>
              <a:buClr>
                <a:schemeClr val="accent2"/>
              </a:buClr>
              <a:buSzPts val="1800"/>
              <a:buNone/>
              <a:defRPr sz="1800">
                <a:solidFill>
                  <a:schemeClr val="accent2"/>
                </a:solidFill>
              </a:defRPr>
            </a:lvl6pPr>
            <a:lvl7pPr lvl="6" rtl="0" algn="l">
              <a:lnSpc>
                <a:spcPct val="100000"/>
              </a:lnSpc>
              <a:spcBef>
                <a:spcPts val="0"/>
              </a:spcBef>
              <a:spcAft>
                <a:spcPts val="0"/>
              </a:spcAft>
              <a:buClr>
                <a:schemeClr val="accent2"/>
              </a:buClr>
              <a:buSzPts val="1800"/>
              <a:buNone/>
              <a:defRPr sz="1800">
                <a:solidFill>
                  <a:schemeClr val="accent2"/>
                </a:solidFill>
              </a:defRPr>
            </a:lvl7pPr>
            <a:lvl8pPr lvl="7" rtl="0" algn="l">
              <a:lnSpc>
                <a:spcPct val="100000"/>
              </a:lnSpc>
              <a:spcBef>
                <a:spcPts val="0"/>
              </a:spcBef>
              <a:spcAft>
                <a:spcPts val="0"/>
              </a:spcAft>
              <a:buClr>
                <a:schemeClr val="accent2"/>
              </a:buClr>
              <a:buSzPts val="1800"/>
              <a:buNone/>
              <a:defRPr sz="1800">
                <a:solidFill>
                  <a:schemeClr val="accent2"/>
                </a:solidFill>
              </a:defRPr>
            </a:lvl8pPr>
            <a:lvl9pPr lvl="8" rtl="0" algn="l">
              <a:lnSpc>
                <a:spcPct val="100000"/>
              </a:lnSpc>
              <a:spcBef>
                <a:spcPts val="0"/>
              </a:spcBef>
              <a:spcAft>
                <a:spcPts val="0"/>
              </a:spcAft>
              <a:buClr>
                <a:schemeClr val="accent2"/>
              </a:buClr>
              <a:buSzPts val="1800"/>
              <a:buNone/>
              <a:defRPr sz="1800">
                <a:solidFill>
                  <a:schemeClr val="accent2"/>
                </a:solidFill>
              </a:defRPr>
            </a:lvl9pPr>
          </a:lstStyle>
          <a:p/>
        </p:txBody>
      </p:sp>
      <p:sp>
        <p:nvSpPr>
          <p:cNvPr id="200" name="Google Shape;200;g79f941633b_0_3963"/>
          <p:cNvSpPr txBox="1"/>
          <p:nvPr>
            <p:ph idx="2" type="subTitle"/>
          </p:nvPr>
        </p:nvSpPr>
        <p:spPr>
          <a:xfrm flipH="1">
            <a:off x="5286913" y="2557364"/>
            <a:ext cx="2088300" cy="11664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accent5"/>
              </a:buClr>
              <a:buSzPts val="1400"/>
              <a:buChar char="●"/>
              <a:defRPr/>
            </a:lvl1pPr>
            <a:lvl2pPr lvl="1" rtl="0" algn="l">
              <a:lnSpc>
                <a:spcPct val="100000"/>
              </a:lnSpc>
              <a:spcBef>
                <a:spcPts val="0"/>
              </a:spcBef>
              <a:spcAft>
                <a:spcPts val="0"/>
              </a:spcAft>
              <a:buSzPts val="1600"/>
              <a:buChar char="○"/>
              <a:defRPr/>
            </a:lvl2pPr>
            <a:lvl3pPr lvl="2" rtl="0" algn="l">
              <a:lnSpc>
                <a:spcPct val="100000"/>
              </a:lnSpc>
              <a:spcBef>
                <a:spcPts val="0"/>
              </a:spcBef>
              <a:spcAft>
                <a:spcPts val="0"/>
              </a:spcAft>
              <a:buSzPts val="1600"/>
              <a:buChar char="■"/>
              <a:defRPr/>
            </a:lvl3pPr>
            <a:lvl4pPr lvl="3" rtl="0" algn="l">
              <a:lnSpc>
                <a:spcPct val="100000"/>
              </a:lnSpc>
              <a:spcBef>
                <a:spcPts val="0"/>
              </a:spcBef>
              <a:spcAft>
                <a:spcPts val="0"/>
              </a:spcAft>
              <a:buSzPts val="1600"/>
              <a:buChar char="●"/>
              <a:defRPr/>
            </a:lvl4pPr>
            <a:lvl5pPr lvl="4" rtl="0" algn="l">
              <a:lnSpc>
                <a:spcPct val="100000"/>
              </a:lnSpc>
              <a:spcBef>
                <a:spcPts val="0"/>
              </a:spcBef>
              <a:spcAft>
                <a:spcPts val="0"/>
              </a:spcAft>
              <a:buSzPts val="1600"/>
              <a:buChar char="○"/>
              <a:defRPr/>
            </a:lvl5pPr>
            <a:lvl6pPr lvl="5" rtl="0" algn="l">
              <a:lnSpc>
                <a:spcPct val="100000"/>
              </a:lnSpc>
              <a:spcBef>
                <a:spcPts val="0"/>
              </a:spcBef>
              <a:spcAft>
                <a:spcPts val="0"/>
              </a:spcAft>
              <a:buSzPts val="1600"/>
              <a:buChar char="■"/>
              <a:defRPr/>
            </a:lvl6pPr>
            <a:lvl7pPr lvl="6" rtl="0" algn="l">
              <a:lnSpc>
                <a:spcPct val="100000"/>
              </a:lnSpc>
              <a:spcBef>
                <a:spcPts val="0"/>
              </a:spcBef>
              <a:spcAft>
                <a:spcPts val="0"/>
              </a:spcAft>
              <a:buSzPts val="1600"/>
              <a:buChar char="●"/>
              <a:defRPr/>
            </a:lvl7pPr>
            <a:lvl8pPr lvl="7" rtl="0" algn="l">
              <a:lnSpc>
                <a:spcPct val="100000"/>
              </a:lnSpc>
              <a:spcBef>
                <a:spcPts val="0"/>
              </a:spcBef>
              <a:spcAft>
                <a:spcPts val="0"/>
              </a:spcAft>
              <a:buSzPts val="1600"/>
              <a:buChar char="○"/>
              <a:defRPr/>
            </a:lvl8pPr>
            <a:lvl9pPr lvl="8" rtl="0" algn="l">
              <a:lnSpc>
                <a:spcPct val="100000"/>
              </a:lnSpc>
              <a:spcBef>
                <a:spcPts val="0"/>
              </a:spcBef>
              <a:spcAft>
                <a:spcPts val="0"/>
              </a:spcAft>
              <a:buSzPts val="1600"/>
              <a:buChar char="■"/>
              <a:defRPr/>
            </a:lvl9pPr>
          </a:lstStyle>
          <a:p/>
        </p:txBody>
      </p:sp>
      <p:sp>
        <p:nvSpPr>
          <p:cNvPr id="201" name="Google Shape;201;g79f941633b_0_3963"/>
          <p:cNvSpPr txBox="1"/>
          <p:nvPr>
            <p:ph idx="3" type="subTitle"/>
          </p:nvPr>
        </p:nvSpPr>
        <p:spPr>
          <a:xfrm flipH="1">
            <a:off x="2793900" y="2557364"/>
            <a:ext cx="2088300" cy="11664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accent5"/>
              </a:buClr>
              <a:buSzPts val="1400"/>
              <a:buChar char="●"/>
              <a:defRPr/>
            </a:lvl1pPr>
            <a:lvl2pPr lvl="1" rtl="0" algn="l">
              <a:lnSpc>
                <a:spcPct val="100000"/>
              </a:lnSpc>
              <a:spcBef>
                <a:spcPts val="0"/>
              </a:spcBef>
              <a:spcAft>
                <a:spcPts val="0"/>
              </a:spcAft>
              <a:buSzPts val="1600"/>
              <a:buChar char="○"/>
              <a:defRPr/>
            </a:lvl2pPr>
            <a:lvl3pPr lvl="2" rtl="0" algn="l">
              <a:lnSpc>
                <a:spcPct val="100000"/>
              </a:lnSpc>
              <a:spcBef>
                <a:spcPts val="0"/>
              </a:spcBef>
              <a:spcAft>
                <a:spcPts val="0"/>
              </a:spcAft>
              <a:buSzPts val="1600"/>
              <a:buChar char="■"/>
              <a:defRPr/>
            </a:lvl3pPr>
            <a:lvl4pPr lvl="3" rtl="0" algn="l">
              <a:lnSpc>
                <a:spcPct val="100000"/>
              </a:lnSpc>
              <a:spcBef>
                <a:spcPts val="0"/>
              </a:spcBef>
              <a:spcAft>
                <a:spcPts val="0"/>
              </a:spcAft>
              <a:buSzPts val="1600"/>
              <a:buChar char="●"/>
              <a:defRPr/>
            </a:lvl4pPr>
            <a:lvl5pPr lvl="4" rtl="0" algn="l">
              <a:lnSpc>
                <a:spcPct val="100000"/>
              </a:lnSpc>
              <a:spcBef>
                <a:spcPts val="0"/>
              </a:spcBef>
              <a:spcAft>
                <a:spcPts val="0"/>
              </a:spcAft>
              <a:buSzPts val="1600"/>
              <a:buChar char="○"/>
              <a:defRPr/>
            </a:lvl5pPr>
            <a:lvl6pPr lvl="5" rtl="0" algn="l">
              <a:lnSpc>
                <a:spcPct val="100000"/>
              </a:lnSpc>
              <a:spcBef>
                <a:spcPts val="0"/>
              </a:spcBef>
              <a:spcAft>
                <a:spcPts val="0"/>
              </a:spcAft>
              <a:buSzPts val="1600"/>
              <a:buChar char="■"/>
              <a:defRPr/>
            </a:lvl6pPr>
            <a:lvl7pPr lvl="6" rtl="0" algn="l">
              <a:lnSpc>
                <a:spcPct val="100000"/>
              </a:lnSpc>
              <a:spcBef>
                <a:spcPts val="0"/>
              </a:spcBef>
              <a:spcAft>
                <a:spcPts val="0"/>
              </a:spcAft>
              <a:buSzPts val="1600"/>
              <a:buChar char="●"/>
              <a:defRPr/>
            </a:lvl7pPr>
            <a:lvl8pPr lvl="7" rtl="0" algn="l">
              <a:lnSpc>
                <a:spcPct val="100000"/>
              </a:lnSpc>
              <a:spcBef>
                <a:spcPts val="0"/>
              </a:spcBef>
              <a:spcAft>
                <a:spcPts val="0"/>
              </a:spcAft>
              <a:buSzPts val="1600"/>
              <a:buChar char="○"/>
              <a:defRPr/>
            </a:lvl8pPr>
            <a:lvl9pPr lvl="8" rtl="0" algn="l">
              <a:lnSpc>
                <a:spcPct val="100000"/>
              </a:lnSpc>
              <a:spcBef>
                <a:spcPts val="0"/>
              </a:spcBef>
              <a:spcAft>
                <a:spcPts val="0"/>
              </a:spcAft>
              <a:buSzPts val="1600"/>
              <a:buChar char="■"/>
              <a:defRPr/>
            </a:lvl9pPr>
          </a:lstStyle>
          <a:p/>
        </p:txBody>
      </p:sp>
      <p:sp>
        <p:nvSpPr>
          <p:cNvPr id="202" name="Google Shape;202;g79f941633b_0_3963"/>
          <p:cNvSpPr/>
          <p:nvPr/>
        </p:nvSpPr>
        <p:spPr>
          <a:xfrm flipH="1" rot="5400000">
            <a:off x="308683" y="-214935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g79f941633b_0_3963"/>
          <p:cNvSpPr/>
          <p:nvPr/>
        </p:nvSpPr>
        <p:spPr>
          <a:xfrm>
            <a:off x="7906633" y="644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g79f941633b_0_3963"/>
          <p:cNvSpPr/>
          <p:nvPr/>
        </p:nvSpPr>
        <p:spPr>
          <a:xfrm>
            <a:off x="8287633" y="14422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5" name="Shape 205"/>
        <p:cNvGrpSpPr/>
        <p:nvPr/>
      </p:nvGrpSpPr>
      <p:grpSpPr>
        <a:xfrm>
          <a:off x="0" y="0"/>
          <a:ext cx="0" cy="0"/>
          <a:chOff x="0" y="0"/>
          <a:chExt cx="0" cy="0"/>
        </a:xfrm>
      </p:grpSpPr>
      <p:sp>
        <p:nvSpPr>
          <p:cNvPr id="206" name="Google Shape;206;g79f941633b_0_3971"/>
          <p:cNvSpPr txBox="1"/>
          <p:nvPr>
            <p:ph type="title"/>
          </p:nvPr>
        </p:nvSpPr>
        <p:spPr>
          <a:xfrm>
            <a:off x="1129883" y="1793850"/>
            <a:ext cx="3789000" cy="1555800"/>
          </a:xfrm>
          <a:prstGeom prst="rect">
            <a:avLst/>
          </a:prstGeom>
          <a:noFill/>
          <a:ln>
            <a:noFill/>
          </a:ln>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b="0" sz="7500">
                <a:latin typeface="Oswald"/>
                <a:ea typeface="Oswald"/>
                <a:cs typeface="Oswald"/>
                <a:sym typeface="Oswald"/>
              </a:defRPr>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207" name="Google Shape;207;g79f941633b_0_397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3">
  <p:cSld name="CUSTOM_11">
    <p:spTree>
      <p:nvGrpSpPr>
        <p:cNvPr id="208" name="Shape 208"/>
        <p:cNvGrpSpPr/>
        <p:nvPr/>
      </p:nvGrpSpPr>
      <p:grpSpPr>
        <a:xfrm>
          <a:off x="0" y="0"/>
          <a:ext cx="0" cy="0"/>
          <a:chOff x="0" y="0"/>
          <a:chExt cx="0" cy="0"/>
        </a:xfrm>
      </p:grpSpPr>
      <p:sp>
        <p:nvSpPr>
          <p:cNvPr id="209" name="Google Shape;209;g79f941633b_0_3974"/>
          <p:cNvSpPr txBox="1"/>
          <p:nvPr>
            <p:ph type="title"/>
          </p:nvPr>
        </p:nvSpPr>
        <p:spPr>
          <a:xfrm>
            <a:off x="2671800" y="539500"/>
            <a:ext cx="38004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500"/>
              <a:buFont typeface="Oswald"/>
              <a:buNone/>
              <a:defRPr b="0" sz="3500">
                <a:latin typeface="Oswald"/>
                <a:ea typeface="Oswald"/>
                <a:cs typeface="Oswald"/>
                <a:sym typeface="Oswald"/>
              </a:defRPr>
            </a:lvl1pPr>
            <a:lvl2pPr lvl="1" rtl="0" algn="ctr">
              <a:lnSpc>
                <a:spcPct val="100000"/>
              </a:lnSpc>
              <a:spcBef>
                <a:spcPts val="0"/>
              </a:spcBef>
              <a:spcAft>
                <a:spcPts val="0"/>
              </a:spcAft>
              <a:buSzPts val="3500"/>
              <a:buFont typeface="Oswald"/>
              <a:buNone/>
              <a:defRPr b="0" sz="3500">
                <a:latin typeface="Oswald"/>
                <a:ea typeface="Oswald"/>
                <a:cs typeface="Oswald"/>
                <a:sym typeface="Oswald"/>
              </a:defRPr>
            </a:lvl2pPr>
            <a:lvl3pPr lvl="2" rtl="0" algn="ctr">
              <a:lnSpc>
                <a:spcPct val="100000"/>
              </a:lnSpc>
              <a:spcBef>
                <a:spcPts val="0"/>
              </a:spcBef>
              <a:spcAft>
                <a:spcPts val="0"/>
              </a:spcAft>
              <a:buSzPts val="3500"/>
              <a:buFont typeface="Oswald"/>
              <a:buNone/>
              <a:defRPr b="0" sz="3500">
                <a:latin typeface="Oswald"/>
                <a:ea typeface="Oswald"/>
                <a:cs typeface="Oswald"/>
                <a:sym typeface="Oswald"/>
              </a:defRPr>
            </a:lvl3pPr>
            <a:lvl4pPr lvl="3" rtl="0" algn="ctr">
              <a:lnSpc>
                <a:spcPct val="100000"/>
              </a:lnSpc>
              <a:spcBef>
                <a:spcPts val="0"/>
              </a:spcBef>
              <a:spcAft>
                <a:spcPts val="0"/>
              </a:spcAft>
              <a:buSzPts val="3500"/>
              <a:buFont typeface="Oswald"/>
              <a:buNone/>
              <a:defRPr b="0" sz="3500">
                <a:latin typeface="Oswald"/>
                <a:ea typeface="Oswald"/>
                <a:cs typeface="Oswald"/>
                <a:sym typeface="Oswald"/>
              </a:defRPr>
            </a:lvl4pPr>
            <a:lvl5pPr lvl="4" rtl="0" algn="ctr">
              <a:lnSpc>
                <a:spcPct val="100000"/>
              </a:lnSpc>
              <a:spcBef>
                <a:spcPts val="0"/>
              </a:spcBef>
              <a:spcAft>
                <a:spcPts val="0"/>
              </a:spcAft>
              <a:buSzPts val="3500"/>
              <a:buFont typeface="Oswald"/>
              <a:buNone/>
              <a:defRPr b="0" sz="3500">
                <a:latin typeface="Oswald"/>
                <a:ea typeface="Oswald"/>
                <a:cs typeface="Oswald"/>
                <a:sym typeface="Oswald"/>
              </a:defRPr>
            </a:lvl5pPr>
            <a:lvl6pPr lvl="5" rtl="0" algn="ctr">
              <a:lnSpc>
                <a:spcPct val="100000"/>
              </a:lnSpc>
              <a:spcBef>
                <a:spcPts val="0"/>
              </a:spcBef>
              <a:spcAft>
                <a:spcPts val="0"/>
              </a:spcAft>
              <a:buSzPts val="3500"/>
              <a:buFont typeface="Oswald"/>
              <a:buNone/>
              <a:defRPr b="0" sz="3500">
                <a:latin typeface="Oswald"/>
                <a:ea typeface="Oswald"/>
                <a:cs typeface="Oswald"/>
                <a:sym typeface="Oswald"/>
              </a:defRPr>
            </a:lvl6pPr>
            <a:lvl7pPr lvl="6" rtl="0" algn="ctr">
              <a:lnSpc>
                <a:spcPct val="100000"/>
              </a:lnSpc>
              <a:spcBef>
                <a:spcPts val="0"/>
              </a:spcBef>
              <a:spcAft>
                <a:spcPts val="0"/>
              </a:spcAft>
              <a:buSzPts val="3500"/>
              <a:buFont typeface="Oswald"/>
              <a:buNone/>
              <a:defRPr b="0" sz="3500">
                <a:latin typeface="Oswald"/>
                <a:ea typeface="Oswald"/>
                <a:cs typeface="Oswald"/>
                <a:sym typeface="Oswald"/>
              </a:defRPr>
            </a:lvl7pPr>
            <a:lvl8pPr lvl="7" rtl="0" algn="ctr">
              <a:lnSpc>
                <a:spcPct val="100000"/>
              </a:lnSpc>
              <a:spcBef>
                <a:spcPts val="0"/>
              </a:spcBef>
              <a:spcAft>
                <a:spcPts val="0"/>
              </a:spcAft>
              <a:buSzPts val="3500"/>
              <a:buFont typeface="Oswald"/>
              <a:buNone/>
              <a:defRPr b="0" sz="3500">
                <a:latin typeface="Oswald"/>
                <a:ea typeface="Oswald"/>
                <a:cs typeface="Oswald"/>
                <a:sym typeface="Oswald"/>
              </a:defRPr>
            </a:lvl8pPr>
            <a:lvl9pPr lvl="8" rtl="0" algn="ctr">
              <a:lnSpc>
                <a:spcPct val="100000"/>
              </a:lnSpc>
              <a:spcBef>
                <a:spcPts val="0"/>
              </a:spcBef>
              <a:spcAft>
                <a:spcPts val="0"/>
              </a:spcAft>
              <a:buSzPts val="3500"/>
              <a:buFont typeface="Oswald"/>
              <a:buNone/>
              <a:defRPr b="0" sz="3500">
                <a:latin typeface="Oswald"/>
                <a:ea typeface="Oswald"/>
                <a:cs typeface="Oswald"/>
                <a:sym typeface="Oswald"/>
              </a:defRPr>
            </a:lvl9pPr>
          </a:lstStyle>
          <a:p/>
        </p:txBody>
      </p:sp>
      <p:sp>
        <p:nvSpPr>
          <p:cNvPr id="210" name="Google Shape;210;g79f941633b_0_3974"/>
          <p:cNvSpPr txBox="1"/>
          <p:nvPr>
            <p:ph idx="1" type="subTitle"/>
          </p:nvPr>
        </p:nvSpPr>
        <p:spPr>
          <a:xfrm>
            <a:off x="1101919" y="2677750"/>
            <a:ext cx="1557300" cy="173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lvl1pPr>
            <a:lvl2pPr lvl="1" rtl="0" algn="ctr">
              <a:lnSpc>
                <a:spcPct val="100000"/>
              </a:lnSpc>
              <a:spcBef>
                <a:spcPts val="0"/>
              </a:spcBef>
              <a:spcAft>
                <a:spcPts val="0"/>
              </a:spcAft>
              <a:buSzPts val="1600"/>
              <a:buNone/>
              <a:defRPr b="1"/>
            </a:lvl2pPr>
            <a:lvl3pPr lvl="2" rtl="0" algn="ctr">
              <a:lnSpc>
                <a:spcPct val="100000"/>
              </a:lnSpc>
              <a:spcBef>
                <a:spcPts val="0"/>
              </a:spcBef>
              <a:spcAft>
                <a:spcPts val="0"/>
              </a:spcAft>
              <a:buSzPts val="1600"/>
              <a:buNone/>
              <a:defRPr b="1"/>
            </a:lvl3pPr>
            <a:lvl4pPr lvl="3" rtl="0" algn="ctr">
              <a:lnSpc>
                <a:spcPct val="100000"/>
              </a:lnSpc>
              <a:spcBef>
                <a:spcPts val="0"/>
              </a:spcBef>
              <a:spcAft>
                <a:spcPts val="0"/>
              </a:spcAft>
              <a:buSzPts val="1600"/>
              <a:buNone/>
              <a:defRPr b="1"/>
            </a:lvl4pPr>
            <a:lvl5pPr lvl="4" rtl="0" algn="ctr">
              <a:lnSpc>
                <a:spcPct val="100000"/>
              </a:lnSpc>
              <a:spcBef>
                <a:spcPts val="0"/>
              </a:spcBef>
              <a:spcAft>
                <a:spcPts val="0"/>
              </a:spcAft>
              <a:buSzPts val="1600"/>
              <a:buNone/>
              <a:defRPr b="1"/>
            </a:lvl5pPr>
            <a:lvl6pPr lvl="5" rtl="0" algn="ctr">
              <a:lnSpc>
                <a:spcPct val="100000"/>
              </a:lnSpc>
              <a:spcBef>
                <a:spcPts val="0"/>
              </a:spcBef>
              <a:spcAft>
                <a:spcPts val="0"/>
              </a:spcAft>
              <a:buSzPts val="1600"/>
              <a:buNone/>
              <a:defRPr b="1"/>
            </a:lvl6pPr>
            <a:lvl7pPr lvl="6" rtl="0" algn="ctr">
              <a:lnSpc>
                <a:spcPct val="100000"/>
              </a:lnSpc>
              <a:spcBef>
                <a:spcPts val="0"/>
              </a:spcBef>
              <a:spcAft>
                <a:spcPts val="0"/>
              </a:spcAft>
              <a:buSzPts val="1600"/>
              <a:buNone/>
              <a:defRPr b="1"/>
            </a:lvl7pPr>
            <a:lvl8pPr lvl="7" rtl="0" algn="ctr">
              <a:lnSpc>
                <a:spcPct val="100000"/>
              </a:lnSpc>
              <a:spcBef>
                <a:spcPts val="0"/>
              </a:spcBef>
              <a:spcAft>
                <a:spcPts val="0"/>
              </a:spcAft>
              <a:buSzPts val="1600"/>
              <a:buNone/>
              <a:defRPr b="1"/>
            </a:lvl8pPr>
            <a:lvl9pPr lvl="8" rtl="0" algn="ctr">
              <a:lnSpc>
                <a:spcPct val="100000"/>
              </a:lnSpc>
              <a:spcBef>
                <a:spcPts val="0"/>
              </a:spcBef>
              <a:spcAft>
                <a:spcPts val="0"/>
              </a:spcAft>
              <a:buSzPts val="1600"/>
              <a:buNone/>
              <a:defRPr b="1"/>
            </a:lvl9pPr>
          </a:lstStyle>
          <a:p/>
        </p:txBody>
      </p:sp>
      <p:sp>
        <p:nvSpPr>
          <p:cNvPr id="211" name="Google Shape;211;g79f941633b_0_3974"/>
          <p:cNvSpPr txBox="1"/>
          <p:nvPr>
            <p:ph idx="2" type="subTitle"/>
          </p:nvPr>
        </p:nvSpPr>
        <p:spPr>
          <a:xfrm>
            <a:off x="1101919" y="3134359"/>
            <a:ext cx="1557300" cy="684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12" name="Google Shape;212;g79f941633b_0_3974"/>
          <p:cNvSpPr txBox="1"/>
          <p:nvPr>
            <p:ph idx="3" type="subTitle"/>
          </p:nvPr>
        </p:nvSpPr>
        <p:spPr>
          <a:xfrm>
            <a:off x="2956919" y="2677750"/>
            <a:ext cx="1557300" cy="173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lvl1pPr>
            <a:lvl2pPr lvl="1" rtl="0" algn="ctr">
              <a:lnSpc>
                <a:spcPct val="100000"/>
              </a:lnSpc>
              <a:spcBef>
                <a:spcPts val="0"/>
              </a:spcBef>
              <a:spcAft>
                <a:spcPts val="0"/>
              </a:spcAft>
              <a:buSzPts val="1600"/>
              <a:buNone/>
              <a:defRPr b="1"/>
            </a:lvl2pPr>
            <a:lvl3pPr lvl="2" rtl="0" algn="ctr">
              <a:lnSpc>
                <a:spcPct val="100000"/>
              </a:lnSpc>
              <a:spcBef>
                <a:spcPts val="0"/>
              </a:spcBef>
              <a:spcAft>
                <a:spcPts val="0"/>
              </a:spcAft>
              <a:buSzPts val="1600"/>
              <a:buNone/>
              <a:defRPr b="1"/>
            </a:lvl3pPr>
            <a:lvl4pPr lvl="3" rtl="0" algn="ctr">
              <a:lnSpc>
                <a:spcPct val="100000"/>
              </a:lnSpc>
              <a:spcBef>
                <a:spcPts val="0"/>
              </a:spcBef>
              <a:spcAft>
                <a:spcPts val="0"/>
              </a:spcAft>
              <a:buSzPts val="1600"/>
              <a:buNone/>
              <a:defRPr b="1"/>
            </a:lvl4pPr>
            <a:lvl5pPr lvl="4" rtl="0" algn="ctr">
              <a:lnSpc>
                <a:spcPct val="100000"/>
              </a:lnSpc>
              <a:spcBef>
                <a:spcPts val="0"/>
              </a:spcBef>
              <a:spcAft>
                <a:spcPts val="0"/>
              </a:spcAft>
              <a:buSzPts val="1600"/>
              <a:buNone/>
              <a:defRPr b="1"/>
            </a:lvl5pPr>
            <a:lvl6pPr lvl="5" rtl="0" algn="ctr">
              <a:lnSpc>
                <a:spcPct val="100000"/>
              </a:lnSpc>
              <a:spcBef>
                <a:spcPts val="0"/>
              </a:spcBef>
              <a:spcAft>
                <a:spcPts val="0"/>
              </a:spcAft>
              <a:buSzPts val="1600"/>
              <a:buNone/>
              <a:defRPr b="1"/>
            </a:lvl6pPr>
            <a:lvl7pPr lvl="6" rtl="0" algn="ctr">
              <a:lnSpc>
                <a:spcPct val="100000"/>
              </a:lnSpc>
              <a:spcBef>
                <a:spcPts val="0"/>
              </a:spcBef>
              <a:spcAft>
                <a:spcPts val="0"/>
              </a:spcAft>
              <a:buSzPts val="1600"/>
              <a:buNone/>
              <a:defRPr b="1"/>
            </a:lvl7pPr>
            <a:lvl8pPr lvl="7" rtl="0" algn="ctr">
              <a:lnSpc>
                <a:spcPct val="100000"/>
              </a:lnSpc>
              <a:spcBef>
                <a:spcPts val="0"/>
              </a:spcBef>
              <a:spcAft>
                <a:spcPts val="0"/>
              </a:spcAft>
              <a:buSzPts val="1600"/>
              <a:buNone/>
              <a:defRPr b="1"/>
            </a:lvl8pPr>
            <a:lvl9pPr lvl="8" rtl="0" algn="ctr">
              <a:lnSpc>
                <a:spcPct val="100000"/>
              </a:lnSpc>
              <a:spcBef>
                <a:spcPts val="0"/>
              </a:spcBef>
              <a:spcAft>
                <a:spcPts val="0"/>
              </a:spcAft>
              <a:buSzPts val="1600"/>
              <a:buNone/>
              <a:defRPr b="1"/>
            </a:lvl9pPr>
          </a:lstStyle>
          <a:p/>
        </p:txBody>
      </p:sp>
      <p:sp>
        <p:nvSpPr>
          <p:cNvPr id="213" name="Google Shape;213;g79f941633b_0_3974"/>
          <p:cNvSpPr txBox="1"/>
          <p:nvPr>
            <p:ph idx="4" type="subTitle"/>
          </p:nvPr>
        </p:nvSpPr>
        <p:spPr>
          <a:xfrm>
            <a:off x="2956919" y="3134359"/>
            <a:ext cx="1557300" cy="684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14" name="Google Shape;214;g79f941633b_0_3974"/>
          <p:cNvSpPr txBox="1"/>
          <p:nvPr>
            <p:ph idx="5" type="subTitle"/>
          </p:nvPr>
        </p:nvSpPr>
        <p:spPr>
          <a:xfrm>
            <a:off x="4811906" y="2677750"/>
            <a:ext cx="1557300" cy="173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lvl1pPr>
            <a:lvl2pPr lvl="1" rtl="0" algn="ctr">
              <a:lnSpc>
                <a:spcPct val="100000"/>
              </a:lnSpc>
              <a:spcBef>
                <a:spcPts val="0"/>
              </a:spcBef>
              <a:spcAft>
                <a:spcPts val="0"/>
              </a:spcAft>
              <a:buSzPts val="1600"/>
              <a:buNone/>
              <a:defRPr b="1"/>
            </a:lvl2pPr>
            <a:lvl3pPr lvl="2" rtl="0" algn="ctr">
              <a:lnSpc>
                <a:spcPct val="100000"/>
              </a:lnSpc>
              <a:spcBef>
                <a:spcPts val="0"/>
              </a:spcBef>
              <a:spcAft>
                <a:spcPts val="0"/>
              </a:spcAft>
              <a:buSzPts val="1600"/>
              <a:buNone/>
              <a:defRPr b="1"/>
            </a:lvl3pPr>
            <a:lvl4pPr lvl="3" rtl="0" algn="ctr">
              <a:lnSpc>
                <a:spcPct val="100000"/>
              </a:lnSpc>
              <a:spcBef>
                <a:spcPts val="0"/>
              </a:spcBef>
              <a:spcAft>
                <a:spcPts val="0"/>
              </a:spcAft>
              <a:buSzPts val="1600"/>
              <a:buNone/>
              <a:defRPr b="1"/>
            </a:lvl4pPr>
            <a:lvl5pPr lvl="4" rtl="0" algn="ctr">
              <a:lnSpc>
                <a:spcPct val="100000"/>
              </a:lnSpc>
              <a:spcBef>
                <a:spcPts val="0"/>
              </a:spcBef>
              <a:spcAft>
                <a:spcPts val="0"/>
              </a:spcAft>
              <a:buSzPts val="1600"/>
              <a:buNone/>
              <a:defRPr b="1"/>
            </a:lvl5pPr>
            <a:lvl6pPr lvl="5" rtl="0" algn="ctr">
              <a:lnSpc>
                <a:spcPct val="100000"/>
              </a:lnSpc>
              <a:spcBef>
                <a:spcPts val="0"/>
              </a:spcBef>
              <a:spcAft>
                <a:spcPts val="0"/>
              </a:spcAft>
              <a:buSzPts val="1600"/>
              <a:buNone/>
              <a:defRPr b="1"/>
            </a:lvl6pPr>
            <a:lvl7pPr lvl="6" rtl="0" algn="ctr">
              <a:lnSpc>
                <a:spcPct val="100000"/>
              </a:lnSpc>
              <a:spcBef>
                <a:spcPts val="0"/>
              </a:spcBef>
              <a:spcAft>
                <a:spcPts val="0"/>
              </a:spcAft>
              <a:buSzPts val="1600"/>
              <a:buNone/>
              <a:defRPr b="1"/>
            </a:lvl7pPr>
            <a:lvl8pPr lvl="7" rtl="0" algn="ctr">
              <a:lnSpc>
                <a:spcPct val="100000"/>
              </a:lnSpc>
              <a:spcBef>
                <a:spcPts val="0"/>
              </a:spcBef>
              <a:spcAft>
                <a:spcPts val="0"/>
              </a:spcAft>
              <a:buSzPts val="1600"/>
              <a:buNone/>
              <a:defRPr b="1"/>
            </a:lvl8pPr>
            <a:lvl9pPr lvl="8" rtl="0" algn="ctr">
              <a:lnSpc>
                <a:spcPct val="100000"/>
              </a:lnSpc>
              <a:spcBef>
                <a:spcPts val="0"/>
              </a:spcBef>
              <a:spcAft>
                <a:spcPts val="0"/>
              </a:spcAft>
              <a:buSzPts val="1600"/>
              <a:buNone/>
              <a:defRPr b="1"/>
            </a:lvl9pPr>
          </a:lstStyle>
          <a:p/>
        </p:txBody>
      </p:sp>
      <p:sp>
        <p:nvSpPr>
          <p:cNvPr id="215" name="Google Shape;215;g79f941633b_0_3974"/>
          <p:cNvSpPr txBox="1"/>
          <p:nvPr>
            <p:ph idx="6" type="subTitle"/>
          </p:nvPr>
        </p:nvSpPr>
        <p:spPr>
          <a:xfrm>
            <a:off x="4811906" y="3134359"/>
            <a:ext cx="1557300" cy="684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16" name="Google Shape;216;g79f941633b_0_3974"/>
          <p:cNvSpPr txBox="1"/>
          <p:nvPr>
            <p:ph idx="7" type="subTitle"/>
          </p:nvPr>
        </p:nvSpPr>
        <p:spPr>
          <a:xfrm>
            <a:off x="6666894" y="2677750"/>
            <a:ext cx="1557300" cy="173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lvl1pPr>
            <a:lvl2pPr lvl="1" rtl="0" algn="ctr">
              <a:lnSpc>
                <a:spcPct val="100000"/>
              </a:lnSpc>
              <a:spcBef>
                <a:spcPts val="0"/>
              </a:spcBef>
              <a:spcAft>
                <a:spcPts val="0"/>
              </a:spcAft>
              <a:buSzPts val="1600"/>
              <a:buNone/>
              <a:defRPr b="1"/>
            </a:lvl2pPr>
            <a:lvl3pPr lvl="2" rtl="0" algn="ctr">
              <a:lnSpc>
                <a:spcPct val="100000"/>
              </a:lnSpc>
              <a:spcBef>
                <a:spcPts val="0"/>
              </a:spcBef>
              <a:spcAft>
                <a:spcPts val="0"/>
              </a:spcAft>
              <a:buSzPts val="1600"/>
              <a:buNone/>
              <a:defRPr b="1"/>
            </a:lvl3pPr>
            <a:lvl4pPr lvl="3" rtl="0" algn="ctr">
              <a:lnSpc>
                <a:spcPct val="100000"/>
              </a:lnSpc>
              <a:spcBef>
                <a:spcPts val="0"/>
              </a:spcBef>
              <a:spcAft>
                <a:spcPts val="0"/>
              </a:spcAft>
              <a:buSzPts val="1600"/>
              <a:buNone/>
              <a:defRPr b="1"/>
            </a:lvl4pPr>
            <a:lvl5pPr lvl="4" rtl="0" algn="ctr">
              <a:lnSpc>
                <a:spcPct val="100000"/>
              </a:lnSpc>
              <a:spcBef>
                <a:spcPts val="0"/>
              </a:spcBef>
              <a:spcAft>
                <a:spcPts val="0"/>
              </a:spcAft>
              <a:buSzPts val="1600"/>
              <a:buNone/>
              <a:defRPr b="1"/>
            </a:lvl5pPr>
            <a:lvl6pPr lvl="5" rtl="0" algn="ctr">
              <a:lnSpc>
                <a:spcPct val="100000"/>
              </a:lnSpc>
              <a:spcBef>
                <a:spcPts val="0"/>
              </a:spcBef>
              <a:spcAft>
                <a:spcPts val="0"/>
              </a:spcAft>
              <a:buSzPts val="1600"/>
              <a:buNone/>
              <a:defRPr b="1"/>
            </a:lvl6pPr>
            <a:lvl7pPr lvl="6" rtl="0" algn="ctr">
              <a:lnSpc>
                <a:spcPct val="100000"/>
              </a:lnSpc>
              <a:spcBef>
                <a:spcPts val="0"/>
              </a:spcBef>
              <a:spcAft>
                <a:spcPts val="0"/>
              </a:spcAft>
              <a:buSzPts val="1600"/>
              <a:buNone/>
              <a:defRPr b="1"/>
            </a:lvl7pPr>
            <a:lvl8pPr lvl="7" rtl="0" algn="ctr">
              <a:lnSpc>
                <a:spcPct val="100000"/>
              </a:lnSpc>
              <a:spcBef>
                <a:spcPts val="0"/>
              </a:spcBef>
              <a:spcAft>
                <a:spcPts val="0"/>
              </a:spcAft>
              <a:buSzPts val="1600"/>
              <a:buNone/>
              <a:defRPr b="1"/>
            </a:lvl8pPr>
            <a:lvl9pPr lvl="8" rtl="0" algn="ctr">
              <a:lnSpc>
                <a:spcPct val="100000"/>
              </a:lnSpc>
              <a:spcBef>
                <a:spcPts val="0"/>
              </a:spcBef>
              <a:spcAft>
                <a:spcPts val="0"/>
              </a:spcAft>
              <a:buSzPts val="1600"/>
              <a:buNone/>
              <a:defRPr b="1"/>
            </a:lvl9pPr>
          </a:lstStyle>
          <a:p/>
        </p:txBody>
      </p:sp>
      <p:sp>
        <p:nvSpPr>
          <p:cNvPr id="217" name="Google Shape;217;g79f941633b_0_3974"/>
          <p:cNvSpPr txBox="1"/>
          <p:nvPr>
            <p:ph idx="8" type="subTitle"/>
          </p:nvPr>
        </p:nvSpPr>
        <p:spPr>
          <a:xfrm>
            <a:off x="6666894" y="3134359"/>
            <a:ext cx="1557300" cy="684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18" name="Google Shape;218;g79f941633b_0_3974"/>
          <p:cNvSpPr/>
          <p:nvPr/>
        </p:nvSpPr>
        <p:spPr>
          <a:xfrm rot="-5400000">
            <a:off x="6520596" y="-2181640"/>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g79f941633b_0_3974"/>
          <p:cNvSpPr/>
          <p:nvPr/>
        </p:nvSpPr>
        <p:spPr>
          <a:xfrm rot="5400000">
            <a:off x="629321" y="2813435"/>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g79f941633b_0_3974"/>
          <p:cNvSpPr/>
          <p:nvPr/>
        </p:nvSpPr>
        <p:spPr>
          <a:xfrm rot="-5400000">
            <a:off x="5302321" y="-2536015"/>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1">
  <p:cSld name="CUSTOM_12">
    <p:spTree>
      <p:nvGrpSpPr>
        <p:cNvPr id="221" name="Shape 221"/>
        <p:cNvGrpSpPr/>
        <p:nvPr/>
      </p:nvGrpSpPr>
      <p:grpSpPr>
        <a:xfrm>
          <a:off x="0" y="0"/>
          <a:ext cx="0" cy="0"/>
          <a:chOff x="0" y="0"/>
          <a:chExt cx="0" cy="0"/>
        </a:xfrm>
      </p:grpSpPr>
      <p:sp>
        <p:nvSpPr>
          <p:cNvPr id="222" name="Google Shape;222;g79f941633b_0_3987"/>
          <p:cNvSpPr txBox="1"/>
          <p:nvPr>
            <p:ph type="title"/>
          </p:nvPr>
        </p:nvSpPr>
        <p:spPr>
          <a:xfrm>
            <a:off x="2128500" y="539500"/>
            <a:ext cx="48870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500"/>
              <a:buFont typeface="Oswald"/>
              <a:buNone/>
              <a:defRPr b="0" sz="3500">
                <a:latin typeface="Oswald"/>
                <a:ea typeface="Oswald"/>
                <a:cs typeface="Oswald"/>
                <a:sym typeface="Oswald"/>
              </a:defRPr>
            </a:lvl1pPr>
            <a:lvl2pPr lvl="1" rtl="0" algn="ctr">
              <a:lnSpc>
                <a:spcPct val="100000"/>
              </a:lnSpc>
              <a:spcBef>
                <a:spcPts val="0"/>
              </a:spcBef>
              <a:spcAft>
                <a:spcPts val="0"/>
              </a:spcAft>
              <a:buSzPts val="3500"/>
              <a:buFont typeface="Oswald"/>
              <a:buNone/>
              <a:defRPr b="0" sz="3500">
                <a:latin typeface="Oswald"/>
                <a:ea typeface="Oswald"/>
                <a:cs typeface="Oswald"/>
                <a:sym typeface="Oswald"/>
              </a:defRPr>
            </a:lvl2pPr>
            <a:lvl3pPr lvl="2" rtl="0" algn="ctr">
              <a:lnSpc>
                <a:spcPct val="100000"/>
              </a:lnSpc>
              <a:spcBef>
                <a:spcPts val="0"/>
              </a:spcBef>
              <a:spcAft>
                <a:spcPts val="0"/>
              </a:spcAft>
              <a:buSzPts val="3500"/>
              <a:buFont typeface="Oswald"/>
              <a:buNone/>
              <a:defRPr b="0" sz="3500">
                <a:latin typeface="Oswald"/>
                <a:ea typeface="Oswald"/>
                <a:cs typeface="Oswald"/>
                <a:sym typeface="Oswald"/>
              </a:defRPr>
            </a:lvl3pPr>
            <a:lvl4pPr lvl="3" rtl="0" algn="ctr">
              <a:lnSpc>
                <a:spcPct val="100000"/>
              </a:lnSpc>
              <a:spcBef>
                <a:spcPts val="0"/>
              </a:spcBef>
              <a:spcAft>
                <a:spcPts val="0"/>
              </a:spcAft>
              <a:buSzPts val="3500"/>
              <a:buFont typeface="Oswald"/>
              <a:buNone/>
              <a:defRPr b="0" sz="3500">
                <a:latin typeface="Oswald"/>
                <a:ea typeface="Oswald"/>
                <a:cs typeface="Oswald"/>
                <a:sym typeface="Oswald"/>
              </a:defRPr>
            </a:lvl4pPr>
            <a:lvl5pPr lvl="4" rtl="0" algn="ctr">
              <a:lnSpc>
                <a:spcPct val="100000"/>
              </a:lnSpc>
              <a:spcBef>
                <a:spcPts val="0"/>
              </a:spcBef>
              <a:spcAft>
                <a:spcPts val="0"/>
              </a:spcAft>
              <a:buSzPts val="3500"/>
              <a:buFont typeface="Oswald"/>
              <a:buNone/>
              <a:defRPr b="0" sz="3500">
                <a:latin typeface="Oswald"/>
                <a:ea typeface="Oswald"/>
                <a:cs typeface="Oswald"/>
                <a:sym typeface="Oswald"/>
              </a:defRPr>
            </a:lvl5pPr>
            <a:lvl6pPr lvl="5" rtl="0" algn="ctr">
              <a:lnSpc>
                <a:spcPct val="100000"/>
              </a:lnSpc>
              <a:spcBef>
                <a:spcPts val="0"/>
              </a:spcBef>
              <a:spcAft>
                <a:spcPts val="0"/>
              </a:spcAft>
              <a:buSzPts val="3500"/>
              <a:buFont typeface="Oswald"/>
              <a:buNone/>
              <a:defRPr b="0" sz="3500">
                <a:latin typeface="Oswald"/>
                <a:ea typeface="Oswald"/>
                <a:cs typeface="Oswald"/>
                <a:sym typeface="Oswald"/>
              </a:defRPr>
            </a:lvl6pPr>
            <a:lvl7pPr lvl="6" rtl="0" algn="ctr">
              <a:lnSpc>
                <a:spcPct val="100000"/>
              </a:lnSpc>
              <a:spcBef>
                <a:spcPts val="0"/>
              </a:spcBef>
              <a:spcAft>
                <a:spcPts val="0"/>
              </a:spcAft>
              <a:buSzPts val="3500"/>
              <a:buFont typeface="Oswald"/>
              <a:buNone/>
              <a:defRPr b="0" sz="3500">
                <a:latin typeface="Oswald"/>
                <a:ea typeface="Oswald"/>
                <a:cs typeface="Oswald"/>
                <a:sym typeface="Oswald"/>
              </a:defRPr>
            </a:lvl7pPr>
            <a:lvl8pPr lvl="7" rtl="0" algn="ctr">
              <a:lnSpc>
                <a:spcPct val="100000"/>
              </a:lnSpc>
              <a:spcBef>
                <a:spcPts val="0"/>
              </a:spcBef>
              <a:spcAft>
                <a:spcPts val="0"/>
              </a:spcAft>
              <a:buSzPts val="3500"/>
              <a:buFont typeface="Oswald"/>
              <a:buNone/>
              <a:defRPr b="0" sz="3500">
                <a:latin typeface="Oswald"/>
                <a:ea typeface="Oswald"/>
                <a:cs typeface="Oswald"/>
                <a:sym typeface="Oswald"/>
              </a:defRPr>
            </a:lvl8pPr>
            <a:lvl9pPr lvl="8" rtl="0" algn="ctr">
              <a:lnSpc>
                <a:spcPct val="100000"/>
              </a:lnSpc>
              <a:spcBef>
                <a:spcPts val="0"/>
              </a:spcBef>
              <a:spcAft>
                <a:spcPts val="0"/>
              </a:spcAft>
              <a:buSzPts val="3500"/>
              <a:buFont typeface="Oswald"/>
              <a:buNone/>
              <a:defRPr b="0" sz="3500">
                <a:latin typeface="Oswald"/>
                <a:ea typeface="Oswald"/>
                <a:cs typeface="Oswald"/>
                <a:sym typeface="Oswald"/>
              </a:defRPr>
            </a:lvl9pPr>
          </a:lstStyle>
          <a:p/>
        </p:txBody>
      </p:sp>
      <p:sp>
        <p:nvSpPr>
          <p:cNvPr id="223" name="Google Shape;223;g79f941633b_0_3987"/>
          <p:cNvSpPr/>
          <p:nvPr/>
        </p:nvSpPr>
        <p:spPr>
          <a:xfrm flipH="1" rot="5400000">
            <a:off x="1243333" y="-245564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g79f941633b_0_3987"/>
          <p:cNvSpPr/>
          <p:nvPr/>
        </p:nvSpPr>
        <p:spPr>
          <a:xfrm flipH="1" rot="5400000">
            <a:off x="47633" y="-223069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g79f941633b_0_3987"/>
          <p:cNvSpPr/>
          <p:nvPr/>
        </p:nvSpPr>
        <p:spPr>
          <a:xfrm flipH="1" rot="-5400000">
            <a:off x="6937658" y="3176828"/>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8">
    <p:spTree>
      <p:nvGrpSpPr>
        <p:cNvPr id="226" name="Shape 226"/>
        <p:cNvGrpSpPr/>
        <p:nvPr/>
      </p:nvGrpSpPr>
      <p:grpSpPr>
        <a:xfrm>
          <a:off x="0" y="0"/>
          <a:ext cx="0" cy="0"/>
          <a:chOff x="0" y="0"/>
          <a:chExt cx="0" cy="0"/>
        </a:xfrm>
      </p:grpSpPr>
      <p:sp>
        <p:nvSpPr>
          <p:cNvPr id="227" name="Google Shape;227;g79f941633b_0_3992"/>
          <p:cNvSpPr txBox="1"/>
          <p:nvPr>
            <p:ph type="title"/>
          </p:nvPr>
        </p:nvSpPr>
        <p:spPr>
          <a:xfrm>
            <a:off x="2988750" y="539500"/>
            <a:ext cx="31665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Font typeface="Oswald"/>
              <a:buNone/>
              <a:defRPr b="0" sz="3500">
                <a:latin typeface="Oswald"/>
                <a:ea typeface="Oswald"/>
                <a:cs typeface="Oswald"/>
                <a:sym typeface="Oswald"/>
              </a:defRPr>
            </a:lvl1pPr>
            <a:lvl2pPr lvl="1" rtl="0" algn="l">
              <a:lnSpc>
                <a:spcPct val="100000"/>
              </a:lnSpc>
              <a:spcBef>
                <a:spcPts val="0"/>
              </a:spcBef>
              <a:spcAft>
                <a:spcPts val="0"/>
              </a:spcAft>
              <a:buSzPts val="2800"/>
              <a:buFont typeface="Oswald"/>
              <a:buNone/>
              <a:defRPr b="0">
                <a:latin typeface="Oswald"/>
                <a:ea typeface="Oswald"/>
                <a:cs typeface="Oswald"/>
                <a:sym typeface="Oswald"/>
              </a:defRPr>
            </a:lvl2pPr>
            <a:lvl3pPr lvl="2" rtl="0" algn="l">
              <a:lnSpc>
                <a:spcPct val="100000"/>
              </a:lnSpc>
              <a:spcBef>
                <a:spcPts val="0"/>
              </a:spcBef>
              <a:spcAft>
                <a:spcPts val="0"/>
              </a:spcAft>
              <a:buSzPts val="2800"/>
              <a:buFont typeface="Oswald"/>
              <a:buNone/>
              <a:defRPr b="0">
                <a:latin typeface="Oswald"/>
                <a:ea typeface="Oswald"/>
                <a:cs typeface="Oswald"/>
                <a:sym typeface="Oswald"/>
              </a:defRPr>
            </a:lvl3pPr>
            <a:lvl4pPr lvl="3" rtl="0" algn="l">
              <a:lnSpc>
                <a:spcPct val="100000"/>
              </a:lnSpc>
              <a:spcBef>
                <a:spcPts val="0"/>
              </a:spcBef>
              <a:spcAft>
                <a:spcPts val="0"/>
              </a:spcAft>
              <a:buSzPts val="2800"/>
              <a:buFont typeface="Oswald"/>
              <a:buNone/>
              <a:defRPr b="0">
                <a:latin typeface="Oswald"/>
                <a:ea typeface="Oswald"/>
                <a:cs typeface="Oswald"/>
                <a:sym typeface="Oswald"/>
              </a:defRPr>
            </a:lvl4pPr>
            <a:lvl5pPr lvl="4" rtl="0" algn="l">
              <a:lnSpc>
                <a:spcPct val="100000"/>
              </a:lnSpc>
              <a:spcBef>
                <a:spcPts val="0"/>
              </a:spcBef>
              <a:spcAft>
                <a:spcPts val="0"/>
              </a:spcAft>
              <a:buSzPts val="2800"/>
              <a:buFont typeface="Oswald"/>
              <a:buNone/>
              <a:defRPr b="0">
                <a:latin typeface="Oswald"/>
                <a:ea typeface="Oswald"/>
                <a:cs typeface="Oswald"/>
                <a:sym typeface="Oswald"/>
              </a:defRPr>
            </a:lvl5pPr>
            <a:lvl6pPr lvl="5" rtl="0" algn="l">
              <a:lnSpc>
                <a:spcPct val="100000"/>
              </a:lnSpc>
              <a:spcBef>
                <a:spcPts val="0"/>
              </a:spcBef>
              <a:spcAft>
                <a:spcPts val="0"/>
              </a:spcAft>
              <a:buSzPts val="2800"/>
              <a:buFont typeface="Oswald"/>
              <a:buNone/>
              <a:defRPr b="0">
                <a:latin typeface="Oswald"/>
                <a:ea typeface="Oswald"/>
                <a:cs typeface="Oswald"/>
                <a:sym typeface="Oswald"/>
              </a:defRPr>
            </a:lvl6pPr>
            <a:lvl7pPr lvl="6" rtl="0" algn="l">
              <a:lnSpc>
                <a:spcPct val="100000"/>
              </a:lnSpc>
              <a:spcBef>
                <a:spcPts val="0"/>
              </a:spcBef>
              <a:spcAft>
                <a:spcPts val="0"/>
              </a:spcAft>
              <a:buSzPts val="2800"/>
              <a:buFont typeface="Oswald"/>
              <a:buNone/>
              <a:defRPr b="0">
                <a:latin typeface="Oswald"/>
                <a:ea typeface="Oswald"/>
                <a:cs typeface="Oswald"/>
                <a:sym typeface="Oswald"/>
              </a:defRPr>
            </a:lvl7pPr>
            <a:lvl8pPr lvl="7" rtl="0" algn="l">
              <a:lnSpc>
                <a:spcPct val="100000"/>
              </a:lnSpc>
              <a:spcBef>
                <a:spcPts val="0"/>
              </a:spcBef>
              <a:spcAft>
                <a:spcPts val="0"/>
              </a:spcAft>
              <a:buSzPts val="2800"/>
              <a:buFont typeface="Oswald"/>
              <a:buNone/>
              <a:defRPr b="0">
                <a:latin typeface="Oswald"/>
                <a:ea typeface="Oswald"/>
                <a:cs typeface="Oswald"/>
                <a:sym typeface="Oswald"/>
              </a:defRPr>
            </a:lvl8pPr>
            <a:lvl9pPr lvl="8" rtl="0" algn="l">
              <a:lnSpc>
                <a:spcPct val="100000"/>
              </a:lnSpc>
              <a:spcBef>
                <a:spcPts val="0"/>
              </a:spcBef>
              <a:spcAft>
                <a:spcPts val="0"/>
              </a:spcAft>
              <a:buSzPts val="2800"/>
              <a:buFont typeface="Oswald"/>
              <a:buNone/>
              <a:defRPr b="0">
                <a:latin typeface="Oswald"/>
                <a:ea typeface="Oswald"/>
                <a:cs typeface="Oswald"/>
                <a:sym typeface="Oswald"/>
              </a:defRPr>
            </a:lvl9pPr>
          </a:lstStyle>
          <a:p/>
        </p:txBody>
      </p:sp>
      <p:sp>
        <p:nvSpPr>
          <p:cNvPr id="228" name="Google Shape;228;g79f941633b_0_3992"/>
          <p:cNvSpPr txBox="1"/>
          <p:nvPr>
            <p:ph idx="2" type="title"/>
          </p:nvPr>
        </p:nvSpPr>
        <p:spPr>
          <a:xfrm>
            <a:off x="1646031" y="2213851"/>
            <a:ext cx="879300" cy="586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b="0" sz="2100">
                <a:solidFill>
                  <a:schemeClr val="accent4"/>
                </a:solidFill>
                <a:latin typeface="Oswald"/>
                <a:ea typeface="Oswald"/>
                <a:cs typeface="Oswald"/>
                <a:sym typeface="Oswald"/>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229" name="Google Shape;229;g79f941633b_0_3992"/>
          <p:cNvSpPr txBox="1"/>
          <p:nvPr>
            <p:ph idx="1" type="subTitle"/>
          </p:nvPr>
        </p:nvSpPr>
        <p:spPr>
          <a:xfrm>
            <a:off x="1271275" y="3335951"/>
            <a:ext cx="1608600" cy="738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30" name="Google Shape;230;g79f941633b_0_3992"/>
          <p:cNvSpPr txBox="1"/>
          <p:nvPr>
            <p:ph idx="3" type="title"/>
          </p:nvPr>
        </p:nvSpPr>
        <p:spPr>
          <a:xfrm>
            <a:off x="4136972" y="2213851"/>
            <a:ext cx="879300" cy="586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b="0" sz="2100">
                <a:solidFill>
                  <a:schemeClr val="accent2"/>
                </a:solidFill>
                <a:latin typeface="Oswald"/>
                <a:ea typeface="Oswald"/>
                <a:cs typeface="Oswald"/>
                <a:sym typeface="Oswald"/>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231" name="Google Shape;231;g79f941633b_0_3992"/>
          <p:cNvSpPr txBox="1"/>
          <p:nvPr>
            <p:ph idx="4" type="subTitle"/>
          </p:nvPr>
        </p:nvSpPr>
        <p:spPr>
          <a:xfrm>
            <a:off x="3777213" y="3335951"/>
            <a:ext cx="1608600" cy="738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32" name="Google Shape;232;g79f941633b_0_3992"/>
          <p:cNvSpPr txBox="1"/>
          <p:nvPr>
            <p:ph idx="5" type="title"/>
          </p:nvPr>
        </p:nvSpPr>
        <p:spPr>
          <a:xfrm>
            <a:off x="6628779" y="2213851"/>
            <a:ext cx="879300" cy="586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b="0" sz="2100">
                <a:solidFill>
                  <a:schemeClr val="accent5"/>
                </a:solidFill>
                <a:latin typeface="Oswald"/>
                <a:ea typeface="Oswald"/>
                <a:cs typeface="Oswald"/>
                <a:sym typeface="Oswald"/>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233" name="Google Shape;233;g79f941633b_0_3992"/>
          <p:cNvSpPr txBox="1"/>
          <p:nvPr>
            <p:ph idx="6" type="subTitle"/>
          </p:nvPr>
        </p:nvSpPr>
        <p:spPr>
          <a:xfrm>
            <a:off x="6264125" y="3335951"/>
            <a:ext cx="1608600" cy="738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34" name="Google Shape;234;g79f941633b_0_3992"/>
          <p:cNvSpPr/>
          <p:nvPr/>
        </p:nvSpPr>
        <p:spPr>
          <a:xfrm flipH="1" rot="5400000">
            <a:off x="907046" y="-2105440"/>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g79f941633b_0_3992"/>
          <p:cNvSpPr/>
          <p:nvPr/>
        </p:nvSpPr>
        <p:spPr>
          <a:xfrm flipH="1" rot="-5400000">
            <a:off x="6682621" y="2809635"/>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6" name="Shape 236"/>
        <p:cNvGrpSpPr/>
        <p:nvPr/>
      </p:nvGrpSpPr>
      <p:grpSpPr>
        <a:xfrm>
          <a:off x="0" y="0"/>
          <a:ext cx="0" cy="0"/>
          <a:chOff x="0" y="0"/>
          <a:chExt cx="0" cy="0"/>
        </a:xfrm>
      </p:grpSpPr>
      <p:sp>
        <p:nvSpPr>
          <p:cNvPr id="237" name="Google Shape;237;g79f941633b_0_4002"/>
          <p:cNvSpPr txBox="1"/>
          <p:nvPr>
            <p:ph hasCustomPrompt="1" type="title"/>
          </p:nvPr>
        </p:nvSpPr>
        <p:spPr>
          <a:xfrm>
            <a:off x="3628575" y="1699700"/>
            <a:ext cx="3276300" cy="1652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0"/>
              <a:buNone/>
              <a:defRPr b="0" sz="15000">
                <a:solidFill>
                  <a:schemeClr val="accent4"/>
                </a:solidFill>
                <a:latin typeface="Oswald"/>
                <a:ea typeface="Oswald"/>
                <a:cs typeface="Oswald"/>
                <a:sym typeface="Oswald"/>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238" name="Google Shape;238;g79f941633b_0_4002"/>
          <p:cNvSpPr txBox="1"/>
          <p:nvPr>
            <p:ph idx="1" type="subTitle"/>
          </p:nvPr>
        </p:nvSpPr>
        <p:spPr>
          <a:xfrm>
            <a:off x="3628575" y="3530250"/>
            <a:ext cx="3276300" cy="512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39" name="Google Shape;239;g79f941633b_0_4002"/>
          <p:cNvSpPr/>
          <p:nvPr/>
        </p:nvSpPr>
        <p:spPr>
          <a:xfrm rot="-5400000">
            <a:off x="6403852" y="-214990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g79f941633b_0_4002"/>
          <p:cNvSpPr/>
          <p:nvPr/>
        </p:nvSpPr>
        <p:spPr>
          <a:xfrm flipH="1">
            <a:off x="-1283643" y="250"/>
            <a:ext cx="4014681" cy="5143361"/>
          </a:xfrm>
          <a:custGeom>
            <a:rect b="b" l="l" r="r" t="t"/>
            <a:pathLst>
              <a:path extrusionOk="0" h="204772" w="159836">
                <a:moveTo>
                  <a:pt x="108985" y="0"/>
                </a:moveTo>
                <a:lnTo>
                  <a:pt x="3072" y="139245"/>
                </a:lnTo>
                <a:cubicBezTo>
                  <a:pt x="228" y="142999"/>
                  <a:pt x="1" y="148005"/>
                  <a:pt x="2504" y="151873"/>
                </a:cubicBezTo>
                <a:lnTo>
                  <a:pt x="36177" y="204772"/>
                </a:lnTo>
                <a:lnTo>
                  <a:pt x="159836" y="204772"/>
                </a:lnTo>
                <a:lnTo>
                  <a:pt x="15983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g79f941633b_0_4002"/>
          <p:cNvSpPr/>
          <p:nvPr/>
        </p:nvSpPr>
        <p:spPr>
          <a:xfrm flipH="1">
            <a:off x="-1283620" y="250"/>
            <a:ext cx="3143154" cy="5143361"/>
          </a:xfrm>
          <a:custGeom>
            <a:rect b="b" l="l" r="r" t="t"/>
            <a:pathLst>
              <a:path extrusionOk="0" h="204772" w="125138">
                <a:moveTo>
                  <a:pt x="110008" y="0"/>
                </a:moveTo>
                <a:lnTo>
                  <a:pt x="3072" y="140838"/>
                </a:lnTo>
                <a:cubicBezTo>
                  <a:pt x="228" y="144478"/>
                  <a:pt x="0" y="149484"/>
                  <a:pt x="2503" y="153351"/>
                </a:cubicBezTo>
                <a:lnTo>
                  <a:pt x="35153" y="204772"/>
                </a:lnTo>
                <a:lnTo>
                  <a:pt x="125138" y="204772"/>
                </a:lnTo>
                <a:lnTo>
                  <a:pt x="12513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g79f941633b_0_4002"/>
          <p:cNvSpPr/>
          <p:nvPr/>
        </p:nvSpPr>
        <p:spPr>
          <a:xfrm flipH="1">
            <a:off x="-1283598" y="6802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5">
    <p:spTree>
      <p:nvGrpSpPr>
        <p:cNvPr id="243" name="Shape 243"/>
        <p:cNvGrpSpPr/>
        <p:nvPr/>
      </p:nvGrpSpPr>
      <p:grpSpPr>
        <a:xfrm>
          <a:off x="0" y="0"/>
          <a:ext cx="0" cy="0"/>
          <a:chOff x="0" y="0"/>
          <a:chExt cx="0" cy="0"/>
        </a:xfrm>
      </p:grpSpPr>
      <p:sp>
        <p:nvSpPr>
          <p:cNvPr id="244" name="Google Shape;244;g79f941633b_0_4009"/>
          <p:cNvSpPr txBox="1"/>
          <p:nvPr>
            <p:ph type="title"/>
          </p:nvPr>
        </p:nvSpPr>
        <p:spPr>
          <a:xfrm>
            <a:off x="2610450" y="539500"/>
            <a:ext cx="39231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500"/>
              <a:buFont typeface="Oswald"/>
              <a:buNone/>
              <a:defRPr b="0" sz="3500">
                <a:latin typeface="Oswald"/>
                <a:ea typeface="Oswald"/>
                <a:cs typeface="Oswald"/>
                <a:sym typeface="Oswald"/>
              </a:defRPr>
            </a:lvl1pPr>
            <a:lvl2pPr lvl="1" rtl="0" algn="ctr">
              <a:lnSpc>
                <a:spcPct val="100000"/>
              </a:lnSpc>
              <a:spcBef>
                <a:spcPts val="0"/>
              </a:spcBef>
              <a:spcAft>
                <a:spcPts val="0"/>
              </a:spcAft>
              <a:buSzPts val="3500"/>
              <a:buFont typeface="Oswald"/>
              <a:buNone/>
              <a:defRPr b="0" sz="3500">
                <a:latin typeface="Oswald"/>
                <a:ea typeface="Oswald"/>
                <a:cs typeface="Oswald"/>
                <a:sym typeface="Oswald"/>
              </a:defRPr>
            </a:lvl2pPr>
            <a:lvl3pPr lvl="2" rtl="0" algn="ctr">
              <a:lnSpc>
                <a:spcPct val="100000"/>
              </a:lnSpc>
              <a:spcBef>
                <a:spcPts val="0"/>
              </a:spcBef>
              <a:spcAft>
                <a:spcPts val="0"/>
              </a:spcAft>
              <a:buSzPts val="3500"/>
              <a:buFont typeface="Oswald"/>
              <a:buNone/>
              <a:defRPr b="0" sz="3500">
                <a:latin typeface="Oswald"/>
                <a:ea typeface="Oswald"/>
                <a:cs typeface="Oswald"/>
                <a:sym typeface="Oswald"/>
              </a:defRPr>
            </a:lvl3pPr>
            <a:lvl4pPr lvl="3" rtl="0" algn="ctr">
              <a:lnSpc>
                <a:spcPct val="100000"/>
              </a:lnSpc>
              <a:spcBef>
                <a:spcPts val="0"/>
              </a:spcBef>
              <a:spcAft>
                <a:spcPts val="0"/>
              </a:spcAft>
              <a:buSzPts val="3500"/>
              <a:buFont typeface="Oswald"/>
              <a:buNone/>
              <a:defRPr b="0" sz="3500">
                <a:latin typeface="Oswald"/>
                <a:ea typeface="Oswald"/>
                <a:cs typeface="Oswald"/>
                <a:sym typeface="Oswald"/>
              </a:defRPr>
            </a:lvl4pPr>
            <a:lvl5pPr lvl="4" rtl="0" algn="ctr">
              <a:lnSpc>
                <a:spcPct val="100000"/>
              </a:lnSpc>
              <a:spcBef>
                <a:spcPts val="0"/>
              </a:spcBef>
              <a:spcAft>
                <a:spcPts val="0"/>
              </a:spcAft>
              <a:buSzPts val="3500"/>
              <a:buFont typeface="Oswald"/>
              <a:buNone/>
              <a:defRPr b="0" sz="3500">
                <a:latin typeface="Oswald"/>
                <a:ea typeface="Oswald"/>
                <a:cs typeface="Oswald"/>
                <a:sym typeface="Oswald"/>
              </a:defRPr>
            </a:lvl5pPr>
            <a:lvl6pPr lvl="5" rtl="0" algn="ctr">
              <a:lnSpc>
                <a:spcPct val="100000"/>
              </a:lnSpc>
              <a:spcBef>
                <a:spcPts val="0"/>
              </a:spcBef>
              <a:spcAft>
                <a:spcPts val="0"/>
              </a:spcAft>
              <a:buSzPts val="3500"/>
              <a:buFont typeface="Oswald"/>
              <a:buNone/>
              <a:defRPr b="0" sz="3500">
                <a:latin typeface="Oswald"/>
                <a:ea typeface="Oswald"/>
                <a:cs typeface="Oswald"/>
                <a:sym typeface="Oswald"/>
              </a:defRPr>
            </a:lvl6pPr>
            <a:lvl7pPr lvl="6" rtl="0" algn="ctr">
              <a:lnSpc>
                <a:spcPct val="100000"/>
              </a:lnSpc>
              <a:spcBef>
                <a:spcPts val="0"/>
              </a:spcBef>
              <a:spcAft>
                <a:spcPts val="0"/>
              </a:spcAft>
              <a:buSzPts val="3500"/>
              <a:buFont typeface="Oswald"/>
              <a:buNone/>
              <a:defRPr b="0" sz="3500">
                <a:latin typeface="Oswald"/>
                <a:ea typeface="Oswald"/>
                <a:cs typeface="Oswald"/>
                <a:sym typeface="Oswald"/>
              </a:defRPr>
            </a:lvl7pPr>
            <a:lvl8pPr lvl="7" rtl="0" algn="ctr">
              <a:lnSpc>
                <a:spcPct val="100000"/>
              </a:lnSpc>
              <a:spcBef>
                <a:spcPts val="0"/>
              </a:spcBef>
              <a:spcAft>
                <a:spcPts val="0"/>
              </a:spcAft>
              <a:buSzPts val="3500"/>
              <a:buFont typeface="Oswald"/>
              <a:buNone/>
              <a:defRPr b="0" sz="3500">
                <a:latin typeface="Oswald"/>
                <a:ea typeface="Oswald"/>
                <a:cs typeface="Oswald"/>
                <a:sym typeface="Oswald"/>
              </a:defRPr>
            </a:lvl8pPr>
            <a:lvl9pPr lvl="8" rtl="0" algn="ctr">
              <a:lnSpc>
                <a:spcPct val="100000"/>
              </a:lnSpc>
              <a:spcBef>
                <a:spcPts val="0"/>
              </a:spcBef>
              <a:spcAft>
                <a:spcPts val="0"/>
              </a:spcAft>
              <a:buSzPts val="3500"/>
              <a:buFont typeface="Oswald"/>
              <a:buNone/>
              <a:defRPr b="0" sz="3500">
                <a:latin typeface="Oswald"/>
                <a:ea typeface="Oswald"/>
                <a:cs typeface="Oswald"/>
                <a:sym typeface="Oswald"/>
              </a:defRPr>
            </a:lvl9pPr>
          </a:lstStyle>
          <a:p/>
        </p:txBody>
      </p:sp>
      <p:sp>
        <p:nvSpPr>
          <p:cNvPr id="245" name="Google Shape;245;g79f941633b_0_4009"/>
          <p:cNvSpPr txBox="1"/>
          <p:nvPr>
            <p:ph idx="1" type="subTitle"/>
          </p:nvPr>
        </p:nvSpPr>
        <p:spPr>
          <a:xfrm>
            <a:off x="637025" y="3443000"/>
            <a:ext cx="2335800" cy="23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solidFill>
                  <a:schemeClr val="accent4"/>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46" name="Google Shape;246;g79f941633b_0_4009"/>
          <p:cNvSpPr txBox="1"/>
          <p:nvPr>
            <p:ph idx="2" type="subTitle"/>
          </p:nvPr>
        </p:nvSpPr>
        <p:spPr>
          <a:xfrm>
            <a:off x="637025" y="3754550"/>
            <a:ext cx="2335800" cy="469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47" name="Google Shape;247;g79f941633b_0_4009"/>
          <p:cNvSpPr txBox="1"/>
          <p:nvPr>
            <p:ph idx="3" type="subTitle"/>
          </p:nvPr>
        </p:nvSpPr>
        <p:spPr>
          <a:xfrm>
            <a:off x="3404100" y="3443000"/>
            <a:ext cx="2335800" cy="23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solidFill>
                  <a:schemeClr val="accent5"/>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48" name="Google Shape;248;g79f941633b_0_4009"/>
          <p:cNvSpPr txBox="1"/>
          <p:nvPr>
            <p:ph idx="4" type="subTitle"/>
          </p:nvPr>
        </p:nvSpPr>
        <p:spPr>
          <a:xfrm>
            <a:off x="3404100" y="3754550"/>
            <a:ext cx="2335800" cy="469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49" name="Google Shape;249;g79f941633b_0_4009"/>
          <p:cNvSpPr txBox="1"/>
          <p:nvPr>
            <p:ph idx="5" type="subTitle"/>
          </p:nvPr>
        </p:nvSpPr>
        <p:spPr>
          <a:xfrm>
            <a:off x="6171175" y="3443000"/>
            <a:ext cx="2335800" cy="23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solidFill>
                  <a:schemeClr val="accent2"/>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50" name="Google Shape;250;g79f941633b_0_4009"/>
          <p:cNvSpPr txBox="1"/>
          <p:nvPr>
            <p:ph idx="6" type="subTitle"/>
          </p:nvPr>
        </p:nvSpPr>
        <p:spPr>
          <a:xfrm>
            <a:off x="6171175" y="3754550"/>
            <a:ext cx="2335800" cy="469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51" name="Google Shape;251;g79f941633b_0_4009"/>
          <p:cNvSpPr/>
          <p:nvPr/>
        </p:nvSpPr>
        <p:spPr>
          <a:xfrm flipH="1" rot="5400000">
            <a:off x="949452" y="-2429214"/>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rgbClr val="DE59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g79f941633b_0_4009"/>
          <p:cNvSpPr/>
          <p:nvPr/>
        </p:nvSpPr>
        <p:spPr>
          <a:xfrm flipH="1" rot="10800000">
            <a:off x="8102871" y="-215990"/>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5">
  <p:cSld name="CUSTOM_13">
    <p:spTree>
      <p:nvGrpSpPr>
        <p:cNvPr id="253" name="Shape 253"/>
        <p:cNvGrpSpPr/>
        <p:nvPr/>
      </p:nvGrpSpPr>
      <p:grpSpPr>
        <a:xfrm>
          <a:off x="0" y="0"/>
          <a:ext cx="0" cy="0"/>
          <a:chOff x="0" y="0"/>
          <a:chExt cx="0" cy="0"/>
        </a:xfrm>
      </p:grpSpPr>
      <p:sp>
        <p:nvSpPr>
          <p:cNvPr id="254" name="Google Shape;254;g79f941633b_0_4019"/>
          <p:cNvSpPr txBox="1"/>
          <p:nvPr>
            <p:ph type="title"/>
          </p:nvPr>
        </p:nvSpPr>
        <p:spPr>
          <a:xfrm>
            <a:off x="2512050" y="539500"/>
            <a:ext cx="41199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500"/>
              <a:buFont typeface="Oswald"/>
              <a:buNone/>
              <a:defRPr b="0" sz="3500">
                <a:latin typeface="Oswald"/>
                <a:ea typeface="Oswald"/>
                <a:cs typeface="Oswald"/>
                <a:sym typeface="Oswald"/>
              </a:defRPr>
            </a:lvl1pPr>
            <a:lvl2pPr lvl="1" rtl="0" algn="ctr">
              <a:lnSpc>
                <a:spcPct val="100000"/>
              </a:lnSpc>
              <a:spcBef>
                <a:spcPts val="0"/>
              </a:spcBef>
              <a:spcAft>
                <a:spcPts val="0"/>
              </a:spcAft>
              <a:buSzPts val="3500"/>
              <a:buFont typeface="Oswald"/>
              <a:buNone/>
              <a:defRPr b="0" sz="3500">
                <a:latin typeface="Oswald"/>
                <a:ea typeface="Oswald"/>
                <a:cs typeface="Oswald"/>
                <a:sym typeface="Oswald"/>
              </a:defRPr>
            </a:lvl2pPr>
            <a:lvl3pPr lvl="2" rtl="0" algn="ctr">
              <a:lnSpc>
                <a:spcPct val="100000"/>
              </a:lnSpc>
              <a:spcBef>
                <a:spcPts val="0"/>
              </a:spcBef>
              <a:spcAft>
                <a:spcPts val="0"/>
              </a:spcAft>
              <a:buSzPts val="3500"/>
              <a:buFont typeface="Oswald"/>
              <a:buNone/>
              <a:defRPr b="0" sz="3500">
                <a:latin typeface="Oswald"/>
                <a:ea typeface="Oswald"/>
                <a:cs typeface="Oswald"/>
                <a:sym typeface="Oswald"/>
              </a:defRPr>
            </a:lvl3pPr>
            <a:lvl4pPr lvl="3" rtl="0" algn="ctr">
              <a:lnSpc>
                <a:spcPct val="100000"/>
              </a:lnSpc>
              <a:spcBef>
                <a:spcPts val="0"/>
              </a:spcBef>
              <a:spcAft>
                <a:spcPts val="0"/>
              </a:spcAft>
              <a:buSzPts val="3500"/>
              <a:buFont typeface="Oswald"/>
              <a:buNone/>
              <a:defRPr b="0" sz="3500">
                <a:latin typeface="Oswald"/>
                <a:ea typeface="Oswald"/>
                <a:cs typeface="Oswald"/>
                <a:sym typeface="Oswald"/>
              </a:defRPr>
            </a:lvl4pPr>
            <a:lvl5pPr lvl="4" rtl="0" algn="ctr">
              <a:lnSpc>
                <a:spcPct val="100000"/>
              </a:lnSpc>
              <a:spcBef>
                <a:spcPts val="0"/>
              </a:spcBef>
              <a:spcAft>
                <a:spcPts val="0"/>
              </a:spcAft>
              <a:buSzPts val="3500"/>
              <a:buFont typeface="Oswald"/>
              <a:buNone/>
              <a:defRPr b="0" sz="3500">
                <a:latin typeface="Oswald"/>
                <a:ea typeface="Oswald"/>
                <a:cs typeface="Oswald"/>
                <a:sym typeface="Oswald"/>
              </a:defRPr>
            </a:lvl5pPr>
            <a:lvl6pPr lvl="5" rtl="0" algn="ctr">
              <a:lnSpc>
                <a:spcPct val="100000"/>
              </a:lnSpc>
              <a:spcBef>
                <a:spcPts val="0"/>
              </a:spcBef>
              <a:spcAft>
                <a:spcPts val="0"/>
              </a:spcAft>
              <a:buSzPts val="3500"/>
              <a:buFont typeface="Oswald"/>
              <a:buNone/>
              <a:defRPr b="0" sz="3500">
                <a:latin typeface="Oswald"/>
                <a:ea typeface="Oswald"/>
                <a:cs typeface="Oswald"/>
                <a:sym typeface="Oswald"/>
              </a:defRPr>
            </a:lvl6pPr>
            <a:lvl7pPr lvl="6" rtl="0" algn="ctr">
              <a:lnSpc>
                <a:spcPct val="100000"/>
              </a:lnSpc>
              <a:spcBef>
                <a:spcPts val="0"/>
              </a:spcBef>
              <a:spcAft>
                <a:spcPts val="0"/>
              </a:spcAft>
              <a:buSzPts val="3500"/>
              <a:buFont typeface="Oswald"/>
              <a:buNone/>
              <a:defRPr b="0" sz="3500">
                <a:latin typeface="Oswald"/>
                <a:ea typeface="Oswald"/>
                <a:cs typeface="Oswald"/>
                <a:sym typeface="Oswald"/>
              </a:defRPr>
            </a:lvl7pPr>
            <a:lvl8pPr lvl="7" rtl="0" algn="ctr">
              <a:lnSpc>
                <a:spcPct val="100000"/>
              </a:lnSpc>
              <a:spcBef>
                <a:spcPts val="0"/>
              </a:spcBef>
              <a:spcAft>
                <a:spcPts val="0"/>
              </a:spcAft>
              <a:buSzPts val="3500"/>
              <a:buFont typeface="Oswald"/>
              <a:buNone/>
              <a:defRPr b="0" sz="3500">
                <a:latin typeface="Oswald"/>
                <a:ea typeface="Oswald"/>
                <a:cs typeface="Oswald"/>
                <a:sym typeface="Oswald"/>
              </a:defRPr>
            </a:lvl8pPr>
            <a:lvl9pPr lvl="8" rtl="0" algn="ctr">
              <a:lnSpc>
                <a:spcPct val="100000"/>
              </a:lnSpc>
              <a:spcBef>
                <a:spcPts val="0"/>
              </a:spcBef>
              <a:spcAft>
                <a:spcPts val="0"/>
              </a:spcAft>
              <a:buSzPts val="3500"/>
              <a:buFont typeface="Oswald"/>
              <a:buNone/>
              <a:defRPr b="0" sz="3500">
                <a:latin typeface="Oswald"/>
                <a:ea typeface="Oswald"/>
                <a:cs typeface="Oswald"/>
                <a:sym typeface="Oswald"/>
              </a:defRPr>
            </a:lvl9pPr>
          </a:lstStyle>
          <a:p/>
        </p:txBody>
      </p:sp>
      <p:sp>
        <p:nvSpPr>
          <p:cNvPr id="255" name="Google Shape;255;g79f941633b_0_4019"/>
          <p:cNvSpPr txBox="1"/>
          <p:nvPr>
            <p:ph idx="1" type="subTitle"/>
          </p:nvPr>
        </p:nvSpPr>
        <p:spPr>
          <a:xfrm>
            <a:off x="996700" y="1906588"/>
            <a:ext cx="2207400" cy="2259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solidFill>
                  <a:schemeClr val="lt2"/>
                </a:solidFill>
                <a:latin typeface="Roboto Black"/>
                <a:ea typeface="Roboto Black"/>
                <a:cs typeface="Roboto Black"/>
                <a:sym typeface="Roboto Black"/>
              </a:defRPr>
            </a:lvl1pPr>
            <a:lvl2pPr lvl="1" rtl="0" algn="r">
              <a:lnSpc>
                <a:spcPct val="115000"/>
              </a:lnSpc>
              <a:spcBef>
                <a:spcPts val="0"/>
              </a:spcBef>
              <a:spcAft>
                <a:spcPts val="0"/>
              </a:spcAft>
              <a:buSzPts val="1600"/>
              <a:buNone/>
              <a:defRPr/>
            </a:lvl2pPr>
            <a:lvl3pPr lvl="2" rtl="0" algn="r">
              <a:lnSpc>
                <a:spcPct val="115000"/>
              </a:lnSpc>
              <a:spcBef>
                <a:spcPts val="1600"/>
              </a:spcBef>
              <a:spcAft>
                <a:spcPts val="0"/>
              </a:spcAft>
              <a:buSzPts val="1600"/>
              <a:buNone/>
              <a:defRPr/>
            </a:lvl3pPr>
            <a:lvl4pPr lvl="3" rtl="0" algn="r">
              <a:lnSpc>
                <a:spcPct val="115000"/>
              </a:lnSpc>
              <a:spcBef>
                <a:spcPts val="1600"/>
              </a:spcBef>
              <a:spcAft>
                <a:spcPts val="0"/>
              </a:spcAft>
              <a:buSzPts val="1600"/>
              <a:buNone/>
              <a:defRPr/>
            </a:lvl4pPr>
            <a:lvl5pPr lvl="4" rtl="0" algn="r">
              <a:lnSpc>
                <a:spcPct val="115000"/>
              </a:lnSpc>
              <a:spcBef>
                <a:spcPts val="1600"/>
              </a:spcBef>
              <a:spcAft>
                <a:spcPts val="0"/>
              </a:spcAft>
              <a:buSzPts val="1600"/>
              <a:buNone/>
              <a:defRPr/>
            </a:lvl5pPr>
            <a:lvl6pPr lvl="5" rtl="0" algn="r">
              <a:lnSpc>
                <a:spcPct val="115000"/>
              </a:lnSpc>
              <a:spcBef>
                <a:spcPts val="1600"/>
              </a:spcBef>
              <a:spcAft>
                <a:spcPts val="0"/>
              </a:spcAft>
              <a:buSzPts val="1600"/>
              <a:buNone/>
              <a:defRPr/>
            </a:lvl6pPr>
            <a:lvl7pPr lvl="6" rtl="0" algn="r">
              <a:lnSpc>
                <a:spcPct val="115000"/>
              </a:lnSpc>
              <a:spcBef>
                <a:spcPts val="1600"/>
              </a:spcBef>
              <a:spcAft>
                <a:spcPts val="0"/>
              </a:spcAft>
              <a:buSzPts val="1600"/>
              <a:buNone/>
              <a:defRPr/>
            </a:lvl7pPr>
            <a:lvl8pPr lvl="7" rtl="0" algn="r">
              <a:lnSpc>
                <a:spcPct val="115000"/>
              </a:lnSpc>
              <a:spcBef>
                <a:spcPts val="1600"/>
              </a:spcBef>
              <a:spcAft>
                <a:spcPts val="0"/>
              </a:spcAft>
              <a:buSzPts val="1600"/>
              <a:buNone/>
              <a:defRPr/>
            </a:lvl8pPr>
            <a:lvl9pPr lvl="8" rtl="0" algn="r">
              <a:lnSpc>
                <a:spcPct val="115000"/>
              </a:lnSpc>
              <a:spcBef>
                <a:spcPts val="1600"/>
              </a:spcBef>
              <a:spcAft>
                <a:spcPts val="1600"/>
              </a:spcAft>
              <a:buSzPts val="1600"/>
              <a:buNone/>
              <a:defRPr/>
            </a:lvl9pPr>
          </a:lstStyle>
          <a:p/>
        </p:txBody>
      </p:sp>
      <p:sp>
        <p:nvSpPr>
          <p:cNvPr id="256" name="Google Shape;256;g79f941633b_0_4019"/>
          <p:cNvSpPr txBox="1"/>
          <p:nvPr>
            <p:ph idx="2" type="subTitle"/>
          </p:nvPr>
        </p:nvSpPr>
        <p:spPr>
          <a:xfrm>
            <a:off x="996700" y="2232138"/>
            <a:ext cx="2207400" cy="4833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57" name="Google Shape;257;g79f941633b_0_4019"/>
          <p:cNvSpPr txBox="1"/>
          <p:nvPr>
            <p:ph idx="3" type="subTitle"/>
          </p:nvPr>
        </p:nvSpPr>
        <p:spPr>
          <a:xfrm>
            <a:off x="996700" y="3342450"/>
            <a:ext cx="2207400" cy="2259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solidFill>
                  <a:schemeClr val="accent4"/>
                </a:solidFill>
                <a:latin typeface="Roboto Black"/>
                <a:ea typeface="Roboto Black"/>
                <a:cs typeface="Roboto Black"/>
                <a:sym typeface="Roboto Black"/>
              </a:defRPr>
            </a:lvl1pPr>
            <a:lvl2pPr lvl="1" rtl="0" algn="r">
              <a:lnSpc>
                <a:spcPct val="115000"/>
              </a:lnSpc>
              <a:spcBef>
                <a:spcPts val="0"/>
              </a:spcBef>
              <a:spcAft>
                <a:spcPts val="0"/>
              </a:spcAft>
              <a:buSzPts val="1600"/>
              <a:buNone/>
              <a:defRPr/>
            </a:lvl2pPr>
            <a:lvl3pPr lvl="2" rtl="0" algn="r">
              <a:lnSpc>
                <a:spcPct val="115000"/>
              </a:lnSpc>
              <a:spcBef>
                <a:spcPts val="1600"/>
              </a:spcBef>
              <a:spcAft>
                <a:spcPts val="0"/>
              </a:spcAft>
              <a:buSzPts val="1600"/>
              <a:buNone/>
              <a:defRPr/>
            </a:lvl3pPr>
            <a:lvl4pPr lvl="3" rtl="0" algn="r">
              <a:lnSpc>
                <a:spcPct val="115000"/>
              </a:lnSpc>
              <a:spcBef>
                <a:spcPts val="1600"/>
              </a:spcBef>
              <a:spcAft>
                <a:spcPts val="0"/>
              </a:spcAft>
              <a:buSzPts val="1600"/>
              <a:buNone/>
              <a:defRPr/>
            </a:lvl4pPr>
            <a:lvl5pPr lvl="4" rtl="0" algn="r">
              <a:lnSpc>
                <a:spcPct val="115000"/>
              </a:lnSpc>
              <a:spcBef>
                <a:spcPts val="1600"/>
              </a:spcBef>
              <a:spcAft>
                <a:spcPts val="0"/>
              </a:spcAft>
              <a:buSzPts val="1600"/>
              <a:buNone/>
              <a:defRPr/>
            </a:lvl5pPr>
            <a:lvl6pPr lvl="5" rtl="0" algn="r">
              <a:lnSpc>
                <a:spcPct val="115000"/>
              </a:lnSpc>
              <a:spcBef>
                <a:spcPts val="1600"/>
              </a:spcBef>
              <a:spcAft>
                <a:spcPts val="0"/>
              </a:spcAft>
              <a:buSzPts val="1600"/>
              <a:buNone/>
              <a:defRPr/>
            </a:lvl6pPr>
            <a:lvl7pPr lvl="6" rtl="0" algn="r">
              <a:lnSpc>
                <a:spcPct val="115000"/>
              </a:lnSpc>
              <a:spcBef>
                <a:spcPts val="1600"/>
              </a:spcBef>
              <a:spcAft>
                <a:spcPts val="0"/>
              </a:spcAft>
              <a:buSzPts val="1600"/>
              <a:buNone/>
              <a:defRPr/>
            </a:lvl7pPr>
            <a:lvl8pPr lvl="7" rtl="0" algn="r">
              <a:lnSpc>
                <a:spcPct val="115000"/>
              </a:lnSpc>
              <a:spcBef>
                <a:spcPts val="1600"/>
              </a:spcBef>
              <a:spcAft>
                <a:spcPts val="0"/>
              </a:spcAft>
              <a:buSzPts val="1600"/>
              <a:buNone/>
              <a:defRPr/>
            </a:lvl8pPr>
            <a:lvl9pPr lvl="8" rtl="0" algn="r">
              <a:lnSpc>
                <a:spcPct val="115000"/>
              </a:lnSpc>
              <a:spcBef>
                <a:spcPts val="1600"/>
              </a:spcBef>
              <a:spcAft>
                <a:spcPts val="1600"/>
              </a:spcAft>
              <a:buSzPts val="1600"/>
              <a:buNone/>
              <a:defRPr/>
            </a:lvl9pPr>
          </a:lstStyle>
          <a:p/>
        </p:txBody>
      </p:sp>
      <p:sp>
        <p:nvSpPr>
          <p:cNvPr id="258" name="Google Shape;258;g79f941633b_0_4019"/>
          <p:cNvSpPr txBox="1"/>
          <p:nvPr>
            <p:ph idx="4" type="subTitle"/>
          </p:nvPr>
        </p:nvSpPr>
        <p:spPr>
          <a:xfrm>
            <a:off x="996700" y="3668000"/>
            <a:ext cx="2207400" cy="4833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59" name="Google Shape;259;g79f941633b_0_4019"/>
          <p:cNvSpPr txBox="1"/>
          <p:nvPr>
            <p:ph idx="5" type="subTitle"/>
          </p:nvPr>
        </p:nvSpPr>
        <p:spPr>
          <a:xfrm>
            <a:off x="5939900" y="1906588"/>
            <a:ext cx="2207400" cy="2259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solidFill>
                  <a:schemeClr val="accent2"/>
                </a:solidFill>
                <a:latin typeface="Roboto Black"/>
                <a:ea typeface="Roboto Black"/>
                <a:cs typeface="Roboto Black"/>
                <a:sym typeface="Roboto Black"/>
              </a:defRPr>
            </a:lvl1pPr>
            <a:lvl2pPr lvl="1" rtl="0" algn="r">
              <a:lnSpc>
                <a:spcPct val="115000"/>
              </a:lnSpc>
              <a:spcBef>
                <a:spcPts val="0"/>
              </a:spcBef>
              <a:spcAft>
                <a:spcPts val="0"/>
              </a:spcAft>
              <a:buSzPts val="1600"/>
              <a:buNone/>
              <a:defRPr/>
            </a:lvl2pPr>
            <a:lvl3pPr lvl="2" rtl="0" algn="r">
              <a:lnSpc>
                <a:spcPct val="115000"/>
              </a:lnSpc>
              <a:spcBef>
                <a:spcPts val="1600"/>
              </a:spcBef>
              <a:spcAft>
                <a:spcPts val="0"/>
              </a:spcAft>
              <a:buSzPts val="1600"/>
              <a:buNone/>
              <a:defRPr/>
            </a:lvl3pPr>
            <a:lvl4pPr lvl="3" rtl="0" algn="r">
              <a:lnSpc>
                <a:spcPct val="115000"/>
              </a:lnSpc>
              <a:spcBef>
                <a:spcPts val="1600"/>
              </a:spcBef>
              <a:spcAft>
                <a:spcPts val="0"/>
              </a:spcAft>
              <a:buSzPts val="1600"/>
              <a:buNone/>
              <a:defRPr/>
            </a:lvl4pPr>
            <a:lvl5pPr lvl="4" rtl="0" algn="r">
              <a:lnSpc>
                <a:spcPct val="115000"/>
              </a:lnSpc>
              <a:spcBef>
                <a:spcPts val="1600"/>
              </a:spcBef>
              <a:spcAft>
                <a:spcPts val="0"/>
              </a:spcAft>
              <a:buSzPts val="1600"/>
              <a:buNone/>
              <a:defRPr/>
            </a:lvl5pPr>
            <a:lvl6pPr lvl="5" rtl="0" algn="r">
              <a:lnSpc>
                <a:spcPct val="115000"/>
              </a:lnSpc>
              <a:spcBef>
                <a:spcPts val="1600"/>
              </a:spcBef>
              <a:spcAft>
                <a:spcPts val="0"/>
              </a:spcAft>
              <a:buSzPts val="1600"/>
              <a:buNone/>
              <a:defRPr/>
            </a:lvl6pPr>
            <a:lvl7pPr lvl="6" rtl="0" algn="r">
              <a:lnSpc>
                <a:spcPct val="115000"/>
              </a:lnSpc>
              <a:spcBef>
                <a:spcPts val="1600"/>
              </a:spcBef>
              <a:spcAft>
                <a:spcPts val="0"/>
              </a:spcAft>
              <a:buSzPts val="1600"/>
              <a:buNone/>
              <a:defRPr/>
            </a:lvl7pPr>
            <a:lvl8pPr lvl="7" rtl="0" algn="r">
              <a:lnSpc>
                <a:spcPct val="115000"/>
              </a:lnSpc>
              <a:spcBef>
                <a:spcPts val="1600"/>
              </a:spcBef>
              <a:spcAft>
                <a:spcPts val="0"/>
              </a:spcAft>
              <a:buSzPts val="1600"/>
              <a:buNone/>
              <a:defRPr/>
            </a:lvl8pPr>
            <a:lvl9pPr lvl="8" rtl="0" algn="r">
              <a:lnSpc>
                <a:spcPct val="115000"/>
              </a:lnSpc>
              <a:spcBef>
                <a:spcPts val="1600"/>
              </a:spcBef>
              <a:spcAft>
                <a:spcPts val="1600"/>
              </a:spcAft>
              <a:buSzPts val="1600"/>
              <a:buNone/>
              <a:defRPr/>
            </a:lvl9pPr>
          </a:lstStyle>
          <a:p/>
        </p:txBody>
      </p:sp>
      <p:sp>
        <p:nvSpPr>
          <p:cNvPr id="260" name="Google Shape;260;g79f941633b_0_4019"/>
          <p:cNvSpPr txBox="1"/>
          <p:nvPr>
            <p:ph idx="6" type="subTitle"/>
          </p:nvPr>
        </p:nvSpPr>
        <p:spPr>
          <a:xfrm>
            <a:off x="5939900" y="2232138"/>
            <a:ext cx="2207400" cy="483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61" name="Google Shape;261;g79f941633b_0_4019"/>
          <p:cNvSpPr txBox="1"/>
          <p:nvPr>
            <p:ph idx="7" type="subTitle"/>
          </p:nvPr>
        </p:nvSpPr>
        <p:spPr>
          <a:xfrm>
            <a:off x="5939900" y="3342450"/>
            <a:ext cx="2207400" cy="2259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solidFill>
                  <a:schemeClr val="accent5"/>
                </a:solidFill>
                <a:latin typeface="Roboto Black"/>
                <a:ea typeface="Roboto Black"/>
                <a:cs typeface="Roboto Black"/>
                <a:sym typeface="Roboto Black"/>
              </a:defRPr>
            </a:lvl1pPr>
            <a:lvl2pPr lvl="1" rtl="0" algn="r">
              <a:lnSpc>
                <a:spcPct val="115000"/>
              </a:lnSpc>
              <a:spcBef>
                <a:spcPts val="0"/>
              </a:spcBef>
              <a:spcAft>
                <a:spcPts val="0"/>
              </a:spcAft>
              <a:buSzPts val="1600"/>
              <a:buNone/>
              <a:defRPr/>
            </a:lvl2pPr>
            <a:lvl3pPr lvl="2" rtl="0" algn="r">
              <a:lnSpc>
                <a:spcPct val="115000"/>
              </a:lnSpc>
              <a:spcBef>
                <a:spcPts val="1600"/>
              </a:spcBef>
              <a:spcAft>
                <a:spcPts val="0"/>
              </a:spcAft>
              <a:buSzPts val="1600"/>
              <a:buNone/>
              <a:defRPr/>
            </a:lvl3pPr>
            <a:lvl4pPr lvl="3" rtl="0" algn="r">
              <a:lnSpc>
                <a:spcPct val="115000"/>
              </a:lnSpc>
              <a:spcBef>
                <a:spcPts val="1600"/>
              </a:spcBef>
              <a:spcAft>
                <a:spcPts val="0"/>
              </a:spcAft>
              <a:buSzPts val="1600"/>
              <a:buNone/>
              <a:defRPr/>
            </a:lvl4pPr>
            <a:lvl5pPr lvl="4" rtl="0" algn="r">
              <a:lnSpc>
                <a:spcPct val="115000"/>
              </a:lnSpc>
              <a:spcBef>
                <a:spcPts val="1600"/>
              </a:spcBef>
              <a:spcAft>
                <a:spcPts val="0"/>
              </a:spcAft>
              <a:buSzPts val="1600"/>
              <a:buNone/>
              <a:defRPr/>
            </a:lvl5pPr>
            <a:lvl6pPr lvl="5" rtl="0" algn="r">
              <a:lnSpc>
                <a:spcPct val="115000"/>
              </a:lnSpc>
              <a:spcBef>
                <a:spcPts val="1600"/>
              </a:spcBef>
              <a:spcAft>
                <a:spcPts val="0"/>
              </a:spcAft>
              <a:buSzPts val="1600"/>
              <a:buNone/>
              <a:defRPr/>
            </a:lvl6pPr>
            <a:lvl7pPr lvl="6" rtl="0" algn="r">
              <a:lnSpc>
                <a:spcPct val="115000"/>
              </a:lnSpc>
              <a:spcBef>
                <a:spcPts val="1600"/>
              </a:spcBef>
              <a:spcAft>
                <a:spcPts val="0"/>
              </a:spcAft>
              <a:buSzPts val="1600"/>
              <a:buNone/>
              <a:defRPr/>
            </a:lvl7pPr>
            <a:lvl8pPr lvl="7" rtl="0" algn="r">
              <a:lnSpc>
                <a:spcPct val="115000"/>
              </a:lnSpc>
              <a:spcBef>
                <a:spcPts val="1600"/>
              </a:spcBef>
              <a:spcAft>
                <a:spcPts val="0"/>
              </a:spcAft>
              <a:buSzPts val="1600"/>
              <a:buNone/>
              <a:defRPr/>
            </a:lvl8pPr>
            <a:lvl9pPr lvl="8" rtl="0" algn="r">
              <a:lnSpc>
                <a:spcPct val="115000"/>
              </a:lnSpc>
              <a:spcBef>
                <a:spcPts val="1600"/>
              </a:spcBef>
              <a:spcAft>
                <a:spcPts val="1600"/>
              </a:spcAft>
              <a:buSzPts val="1600"/>
              <a:buNone/>
              <a:defRPr/>
            </a:lvl9pPr>
          </a:lstStyle>
          <a:p/>
        </p:txBody>
      </p:sp>
      <p:sp>
        <p:nvSpPr>
          <p:cNvPr id="262" name="Google Shape;262;g79f941633b_0_4019"/>
          <p:cNvSpPr txBox="1"/>
          <p:nvPr>
            <p:ph idx="8" type="subTitle"/>
          </p:nvPr>
        </p:nvSpPr>
        <p:spPr>
          <a:xfrm>
            <a:off x="5939900" y="3668000"/>
            <a:ext cx="2207400" cy="4833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63" name="Google Shape;263;g79f941633b_0_4019"/>
          <p:cNvSpPr/>
          <p:nvPr/>
        </p:nvSpPr>
        <p:spPr>
          <a:xfrm rot="-5400000">
            <a:off x="5686433" y="-245564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g79f941633b_0_4019"/>
          <p:cNvSpPr/>
          <p:nvPr/>
        </p:nvSpPr>
        <p:spPr>
          <a:xfrm rot="-5400000">
            <a:off x="6882133" y="-223069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g79f941633b_0_4019"/>
          <p:cNvSpPr/>
          <p:nvPr/>
        </p:nvSpPr>
        <p:spPr>
          <a:xfrm flipH="1" rot="5400000">
            <a:off x="141227" y="-214990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4">
    <p:spTree>
      <p:nvGrpSpPr>
        <p:cNvPr id="266" name="Shape 266"/>
        <p:cNvGrpSpPr/>
        <p:nvPr/>
      </p:nvGrpSpPr>
      <p:grpSpPr>
        <a:xfrm>
          <a:off x="0" y="0"/>
          <a:ext cx="0" cy="0"/>
          <a:chOff x="0" y="0"/>
          <a:chExt cx="0" cy="0"/>
        </a:xfrm>
      </p:grpSpPr>
      <p:sp>
        <p:nvSpPr>
          <p:cNvPr id="267" name="Google Shape;267;g79f941633b_0_4032"/>
          <p:cNvSpPr txBox="1"/>
          <p:nvPr>
            <p:ph type="title"/>
          </p:nvPr>
        </p:nvSpPr>
        <p:spPr>
          <a:xfrm>
            <a:off x="3117750" y="539500"/>
            <a:ext cx="29085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500"/>
              <a:buFont typeface="Oswald"/>
              <a:buNone/>
              <a:defRPr b="0" sz="3500">
                <a:latin typeface="Oswald"/>
                <a:ea typeface="Oswald"/>
                <a:cs typeface="Oswald"/>
                <a:sym typeface="Oswald"/>
              </a:defRPr>
            </a:lvl1pPr>
            <a:lvl2pPr lvl="1" rtl="0" algn="ctr">
              <a:lnSpc>
                <a:spcPct val="100000"/>
              </a:lnSpc>
              <a:spcBef>
                <a:spcPts val="0"/>
              </a:spcBef>
              <a:spcAft>
                <a:spcPts val="0"/>
              </a:spcAft>
              <a:buSzPts val="3500"/>
              <a:buFont typeface="Oswald"/>
              <a:buNone/>
              <a:defRPr b="0" sz="3500">
                <a:latin typeface="Oswald"/>
                <a:ea typeface="Oswald"/>
                <a:cs typeface="Oswald"/>
                <a:sym typeface="Oswald"/>
              </a:defRPr>
            </a:lvl2pPr>
            <a:lvl3pPr lvl="2" rtl="0" algn="ctr">
              <a:lnSpc>
                <a:spcPct val="100000"/>
              </a:lnSpc>
              <a:spcBef>
                <a:spcPts val="0"/>
              </a:spcBef>
              <a:spcAft>
                <a:spcPts val="0"/>
              </a:spcAft>
              <a:buSzPts val="3500"/>
              <a:buFont typeface="Oswald"/>
              <a:buNone/>
              <a:defRPr b="0" sz="3500">
                <a:latin typeface="Oswald"/>
                <a:ea typeface="Oswald"/>
                <a:cs typeface="Oswald"/>
                <a:sym typeface="Oswald"/>
              </a:defRPr>
            </a:lvl3pPr>
            <a:lvl4pPr lvl="3" rtl="0" algn="ctr">
              <a:lnSpc>
                <a:spcPct val="100000"/>
              </a:lnSpc>
              <a:spcBef>
                <a:spcPts val="0"/>
              </a:spcBef>
              <a:spcAft>
                <a:spcPts val="0"/>
              </a:spcAft>
              <a:buSzPts val="3500"/>
              <a:buFont typeface="Oswald"/>
              <a:buNone/>
              <a:defRPr b="0" sz="3500">
                <a:latin typeface="Oswald"/>
                <a:ea typeface="Oswald"/>
                <a:cs typeface="Oswald"/>
                <a:sym typeface="Oswald"/>
              </a:defRPr>
            </a:lvl4pPr>
            <a:lvl5pPr lvl="4" rtl="0" algn="ctr">
              <a:lnSpc>
                <a:spcPct val="100000"/>
              </a:lnSpc>
              <a:spcBef>
                <a:spcPts val="0"/>
              </a:spcBef>
              <a:spcAft>
                <a:spcPts val="0"/>
              </a:spcAft>
              <a:buSzPts val="3500"/>
              <a:buFont typeface="Oswald"/>
              <a:buNone/>
              <a:defRPr b="0" sz="3500">
                <a:latin typeface="Oswald"/>
                <a:ea typeface="Oswald"/>
                <a:cs typeface="Oswald"/>
                <a:sym typeface="Oswald"/>
              </a:defRPr>
            </a:lvl5pPr>
            <a:lvl6pPr lvl="5" rtl="0" algn="ctr">
              <a:lnSpc>
                <a:spcPct val="100000"/>
              </a:lnSpc>
              <a:spcBef>
                <a:spcPts val="0"/>
              </a:spcBef>
              <a:spcAft>
                <a:spcPts val="0"/>
              </a:spcAft>
              <a:buSzPts val="3500"/>
              <a:buFont typeface="Oswald"/>
              <a:buNone/>
              <a:defRPr b="0" sz="3500">
                <a:latin typeface="Oswald"/>
                <a:ea typeface="Oswald"/>
                <a:cs typeface="Oswald"/>
                <a:sym typeface="Oswald"/>
              </a:defRPr>
            </a:lvl6pPr>
            <a:lvl7pPr lvl="6" rtl="0" algn="ctr">
              <a:lnSpc>
                <a:spcPct val="100000"/>
              </a:lnSpc>
              <a:spcBef>
                <a:spcPts val="0"/>
              </a:spcBef>
              <a:spcAft>
                <a:spcPts val="0"/>
              </a:spcAft>
              <a:buSzPts val="3500"/>
              <a:buFont typeface="Oswald"/>
              <a:buNone/>
              <a:defRPr b="0" sz="3500">
                <a:latin typeface="Oswald"/>
                <a:ea typeface="Oswald"/>
                <a:cs typeface="Oswald"/>
                <a:sym typeface="Oswald"/>
              </a:defRPr>
            </a:lvl7pPr>
            <a:lvl8pPr lvl="7" rtl="0" algn="ctr">
              <a:lnSpc>
                <a:spcPct val="100000"/>
              </a:lnSpc>
              <a:spcBef>
                <a:spcPts val="0"/>
              </a:spcBef>
              <a:spcAft>
                <a:spcPts val="0"/>
              </a:spcAft>
              <a:buSzPts val="3500"/>
              <a:buFont typeface="Oswald"/>
              <a:buNone/>
              <a:defRPr b="0" sz="3500">
                <a:latin typeface="Oswald"/>
                <a:ea typeface="Oswald"/>
                <a:cs typeface="Oswald"/>
                <a:sym typeface="Oswald"/>
              </a:defRPr>
            </a:lvl8pPr>
            <a:lvl9pPr lvl="8" rtl="0" algn="ctr">
              <a:lnSpc>
                <a:spcPct val="100000"/>
              </a:lnSpc>
              <a:spcBef>
                <a:spcPts val="0"/>
              </a:spcBef>
              <a:spcAft>
                <a:spcPts val="0"/>
              </a:spcAft>
              <a:buSzPts val="3500"/>
              <a:buFont typeface="Oswald"/>
              <a:buNone/>
              <a:defRPr b="0" sz="3500">
                <a:latin typeface="Oswald"/>
                <a:ea typeface="Oswald"/>
                <a:cs typeface="Oswald"/>
                <a:sym typeface="Oswald"/>
              </a:defRPr>
            </a:lvl9pPr>
          </a:lstStyle>
          <a:p/>
        </p:txBody>
      </p:sp>
      <p:sp>
        <p:nvSpPr>
          <p:cNvPr id="268" name="Google Shape;268;g79f941633b_0_4032"/>
          <p:cNvSpPr txBox="1"/>
          <p:nvPr>
            <p:ph idx="1" type="subTitle"/>
          </p:nvPr>
        </p:nvSpPr>
        <p:spPr>
          <a:xfrm>
            <a:off x="637025" y="1914525"/>
            <a:ext cx="2306400" cy="249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solidFill>
                  <a:schemeClr val="accent2"/>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69" name="Google Shape;269;g79f941633b_0_4032"/>
          <p:cNvSpPr txBox="1"/>
          <p:nvPr>
            <p:ph idx="2" type="subTitle"/>
          </p:nvPr>
        </p:nvSpPr>
        <p:spPr>
          <a:xfrm>
            <a:off x="637025" y="2265424"/>
            <a:ext cx="2306400" cy="513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0" name="Google Shape;270;g79f941633b_0_4032"/>
          <p:cNvSpPr txBox="1"/>
          <p:nvPr>
            <p:ph idx="3" type="subTitle"/>
          </p:nvPr>
        </p:nvSpPr>
        <p:spPr>
          <a:xfrm>
            <a:off x="3418800" y="1914525"/>
            <a:ext cx="2306400" cy="249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solidFill>
                  <a:schemeClr val="accent4"/>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1" name="Google Shape;271;g79f941633b_0_4032"/>
          <p:cNvSpPr txBox="1"/>
          <p:nvPr>
            <p:ph idx="4" type="subTitle"/>
          </p:nvPr>
        </p:nvSpPr>
        <p:spPr>
          <a:xfrm>
            <a:off x="3418800" y="2265424"/>
            <a:ext cx="2306400" cy="513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2" name="Google Shape;272;g79f941633b_0_4032"/>
          <p:cNvSpPr txBox="1"/>
          <p:nvPr>
            <p:ph idx="5" type="subTitle"/>
          </p:nvPr>
        </p:nvSpPr>
        <p:spPr>
          <a:xfrm>
            <a:off x="6200575" y="1914525"/>
            <a:ext cx="2306400" cy="249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solidFill>
                  <a:schemeClr val="accent2"/>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3" name="Google Shape;273;g79f941633b_0_4032"/>
          <p:cNvSpPr txBox="1"/>
          <p:nvPr>
            <p:ph idx="6" type="subTitle"/>
          </p:nvPr>
        </p:nvSpPr>
        <p:spPr>
          <a:xfrm>
            <a:off x="6200575" y="2265424"/>
            <a:ext cx="2306400" cy="513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4" name="Google Shape;274;g79f941633b_0_4032"/>
          <p:cNvSpPr txBox="1"/>
          <p:nvPr>
            <p:ph idx="7" type="subTitle"/>
          </p:nvPr>
        </p:nvSpPr>
        <p:spPr>
          <a:xfrm>
            <a:off x="637025" y="3740100"/>
            <a:ext cx="2306400" cy="249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solidFill>
                  <a:schemeClr val="accent4"/>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5" name="Google Shape;275;g79f941633b_0_4032"/>
          <p:cNvSpPr txBox="1"/>
          <p:nvPr>
            <p:ph idx="8" type="subTitle"/>
          </p:nvPr>
        </p:nvSpPr>
        <p:spPr>
          <a:xfrm>
            <a:off x="637025" y="4090999"/>
            <a:ext cx="2306400" cy="513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6" name="Google Shape;276;g79f941633b_0_4032"/>
          <p:cNvSpPr txBox="1"/>
          <p:nvPr>
            <p:ph idx="9" type="subTitle"/>
          </p:nvPr>
        </p:nvSpPr>
        <p:spPr>
          <a:xfrm>
            <a:off x="3418800" y="3740100"/>
            <a:ext cx="2306400" cy="249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solidFill>
                  <a:schemeClr val="accent2"/>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7" name="Google Shape;277;g79f941633b_0_4032"/>
          <p:cNvSpPr txBox="1"/>
          <p:nvPr>
            <p:ph idx="13" type="subTitle"/>
          </p:nvPr>
        </p:nvSpPr>
        <p:spPr>
          <a:xfrm>
            <a:off x="3418800" y="4090999"/>
            <a:ext cx="2306400" cy="513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8" name="Google Shape;278;g79f941633b_0_4032"/>
          <p:cNvSpPr txBox="1"/>
          <p:nvPr>
            <p:ph idx="14" type="subTitle"/>
          </p:nvPr>
        </p:nvSpPr>
        <p:spPr>
          <a:xfrm>
            <a:off x="6200575" y="3740100"/>
            <a:ext cx="2306400" cy="249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b="1">
                <a:solidFill>
                  <a:schemeClr val="accent4"/>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79" name="Google Shape;279;g79f941633b_0_4032"/>
          <p:cNvSpPr txBox="1"/>
          <p:nvPr>
            <p:ph idx="15" type="subTitle"/>
          </p:nvPr>
        </p:nvSpPr>
        <p:spPr>
          <a:xfrm>
            <a:off x="6200575" y="4090999"/>
            <a:ext cx="2306400" cy="513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80" name="Google Shape;280;g79f941633b_0_4032"/>
          <p:cNvSpPr/>
          <p:nvPr/>
        </p:nvSpPr>
        <p:spPr>
          <a:xfrm flipH="1" rot="5400000">
            <a:off x="568452" y="-2353014"/>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rgbClr val="DE59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g79f941633b_0_4032"/>
          <p:cNvSpPr/>
          <p:nvPr/>
        </p:nvSpPr>
        <p:spPr>
          <a:xfrm>
            <a:off x="8430777" y="-2359889"/>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3">
  <p:cSld name="CUSTOM_7">
    <p:spTree>
      <p:nvGrpSpPr>
        <p:cNvPr id="282" name="Shape 282"/>
        <p:cNvGrpSpPr/>
        <p:nvPr/>
      </p:nvGrpSpPr>
      <p:grpSpPr>
        <a:xfrm>
          <a:off x="0" y="0"/>
          <a:ext cx="0" cy="0"/>
          <a:chOff x="0" y="0"/>
          <a:chExt cx="0" cy="0"/>
        </a:xfrm>
      </p:grpSpPr>
      <p:sp>
        <p:nvSpPr>
          <p:cNvPr id="283" name="Google Shape;283;g79f941633b_0_4048"/>
          <p:cNvSpPr txBox="1"/>
          <p:nvPr>
            <p:ph type="title"/>
          </p:nvPr>
        </p:nvSpPr>
        <p:spPr>
          <a:xfrm>
            <a:off x="1289100" y="1763125"/>
            <a:ext cx="2538300" cy="5016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4000"/>
              <a:buFont typeface="Oswald"/>
              <a:buNone/>
              <a:defRPr b="0" sz="4000">
                <a:solidFill>
                  <a:schemeClr val="accent2"/>
                </a:solidFill>
                <a:latin typeface="Oswald"/>
                <a:ea typeface="Oswald"/>
                <a:cs typeface="Oswald"/>
                <a:sym typeface="Oswald"/>
              </a:defRPr>
            </a:lvl1pPr>
            <a:lvl2pPr lvl="1" rtl="0" algn="l">
              <a:lnSpc>
                <a:spcPct val="100000"/>
              </a:lnSpc>
              <a:spcBef>
                <a:spcPts val="0"/>
              </a:spcBef>
              <a:spcAft>
                <a:spcPts val="0"/>
              </a:spcAft>
              <a:buSzPts val="2800"/>
              <a:buNone/>
              <a:defRPr>
                <a:latin typeface="Roboto"/>
                <a:ea typeface="Roboto"/>
                <a:cs typeface="Roboto"/>
                <a:sym typeface="Roboto"/>
              </a:defRPr>
            </a:lvl2pPr>
            <a:lvl3pPr lvl="2" rtl="0" algn="l">
              <a:lnSpc>
                <a:spcPct val="100000"/>
              </a:lnSpc>
              <a:spcBef>
                <a:spcPts val="0"/>
              </a:spcBef>
              <a:spcAft>
                <a:spcPts val="0"/>
              </a:spcAft>
              <a:buSzPts val="2800"/>
              <a:buNone/>
              <a:defRPr>
                <a:latin typeface="Roboto"/>
                <a:ea typeface="Roboto"/>
                <a:cs typeface="Roboto"/>
                <a:sym typeface="Roboto"/>
              </a:defRPr>
            </a:lvl3pPr>
            <a:lvl4pPr lvl="3" rtl="0" algn="l">
              <a:lnSpc>
                <a:spcPct val="100000"/>
              </a:lnSpc>
              <a:spcBef>
                <a:spcPts val="0"/>
              </a:spcBef>
              <a:spcAft>
                <a:spcPts val="0"/>
              </a:spcAft>
              <a:buSzPts val="2800"/>
              <a:buNone/>
              <a:defRPr>
                <a:latin typeface="Roboto"/>
                <a:ea typeface="Roboto"/>
                <a:cs typeface="Roboto"/>
                <a:sym typeface="Roboto"/>
              </a:defRPr>
            </a:lvl4pPr>
            <a:lvl5pPr lvl="4" rtl="0" algn="l">
              <a:lnSpc>
                <a:spcPct val="100000"/>
              </a:lnSpc>
              <a:spcBef>
                <a:spcPts val="0"/>
              </a:spcBef>
              <a:spcAft>
                <a:spcPts val="0"/>
              </a:spcAft>
              <a:buSzPts val="2800"/>
              <a:buNone/>
              <a:defRPr>
                <a:latin typeface="Roboto"/>
                <a:ea typeface="Roboto"/>
                <a:cs typeface="Roboto"/>
                <a:sym typeface="Roboto"/>
              </a:defRPr>
            </a:lvl5pPr>
            <a:lvl6pPr lvl="5" rtl="0" algn="l">
              <a:lnSpc>
                <a:spcPct val="100000"/>
              </a:lnSpc>
              <a:spcBef>
                <a:spcPts val="0"/>
              </a:spcBef>
              <a:spcAft>
                <a:spcPts val="0"/>
              </a:spcAft>
              <a:buSzPts val="2800"/>
              <a:buNone/>
              <a:defRPr>
                <a:latin typeface="Roboto"/>
                <a:ea typeface="Roboto"/>
                <a:cs typeface="Roboto"/>
                <a:sym typeface="Roboto"/>
              </a:defRPr>
            </a:lvl6pPr>
            <a:lvl7pPr lvl="6" rtl="0" algn="l">
              <a:lnSpc>
                <a:spcPct val="100000"/>
              </a:lnSpc>
              <a:spcBef>
                <a:spcPts val="0"/>
              </a:spcBef>
              <a:spcAft>
                <a:spcPts val="0"/>
              </a:spcAft>
              <a:buSzPts val="2800"/>
              <a:buNone/>
              <a:defRPr>
                <a:latin typeface="Roboto"/>
                <a:ea typeface="Roboto"/>
                <a:cs typeface="Roboto"/>
                <a:sym typeface="Roboto"/>
              </a:defRPr>
            </a:lvl7pPr>
            <a:lvl8pPr lvl="7" rtl="0" algn="l">
              <a:lnSpc>
                <a:spcPct val="100000"/>
              </a:lnSpc>
              <a:spcBef>
                <a:spcPts val="0"/>
              </a:spcBef>
              <a:spcAft>
                <a:spcPts val="0"/>
              </a:spcAft>
              <a:buSzPts val="2800"/>
              <a:buNone/>
              <a:defRPr>
                <a:latin typeface="Roboto"/>
                <a:ea typeface="Roboto"/>
                <a:cs typeface="Roboto"/>
                <a:sym typeface="Roboto"/>
              </a:defRPr>
            </a:lvl8pPr>
            <a:lvl9pPr lvl="8" rtl="0" algn="l">
              <a:lnSpc>
                <a:spcPct val="100000"/>
              </a:lnSpc>
              <a:spcBef>
                <a:spcPts val="0"/>
              </a:spcBef>
              <a:spcAft>
                <a:spcPts val="0"/>
              </a:spcAft>
              <a:buSzPts val="2800"/>
              <a:buNone/>
              <a:defRPr>
                <a:latin typeface="Roboto"/>
                <a:ea typeface="Roboto"/>
                <a:cs typeface="Roboto"/>
                <a:sym typeface="Roboto"/>
              </a:defRPr>
            </a:lvl9pPr>
          </a:lstStyle>
          <a:p/>
        </p:txBody>
      </p:sp>
      <p:sp>
        <p:nvSpPr>
          <p:cNvPr id="284" name="Google Shape;284;g79f941633b_0_4048"/>
          <p:cNvSpPr txBox="1"/>
          <p:nvPr>
            <p:ph idx="1" type="subTitle"/>
          </p:nvPr>
        </p:nvSpPr>
        <p:spPr>
          <a:xfrm>
            <a:off x="1288960" y="2426388"/>
            <a:ext cx="2538300" cy="13350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85" name="Google Shape;285;g79f941633b_0_4048"/>
          <p:cNvSpPr/>
          <p:nvPr/>
        </p:nvSpPr>
        <p:spPr>
          <a:xfrm flipH="1" rot="5400000">
            <a:off x="1624333" y="-245564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g79f941633b_0_4048"/>
          <p:cNvSpPr/>
          <p:nvPr/>
        </p:nvSpPr>
        <p:spPr>
          <a:xfrm flipH="1" rot="5400000">
            <a:off x="428633" y="-223069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g79f941633b_0_4048"/>
          <p:cNvSpPr/>
          <p:nvPr/>
        </p:nvSpPr>
        <p:spPr>
          <a:xfrm flipH="1" rot="-5400000">
            <a:off x="6937658" y="3176828"/>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6">
  <p:cSld name="CUSTOM_16">
    <p:spTree>
      <p:nvGrpSpPr>
        <p:cNvPr id="288" name="Shape 288"/>
        <p:cNvGrpSpPr/>
        <p:nvPr/>
      </p:nvGrpSpPr>
      <p:grpSpPr>
        <a:xfrm>
          <a:off x="0" y="0"/>
          <a:ext cx="0" cy="0"/>
          <a:chOff x="0" y="0"/>
          <a:chExt cx="0" cy="0"/>
        </a:xfrm>
      </p:grpSpPr>
      <p:sp>
        <p:nvSpPr>
          <p:cNvPr id="289" name="Google Shape;289;g79f941633b_0_4054"/>
          <p:cNvSpPr txBox="1"/>
          <p:nvPr>
            <p:ph type="title"/>
          </p:nvPr>
        </p:nvSpPr>
        <p:spPr>
          <a:xfrm>
            <a:off x="3429600" y="539500"/>
            <a:ext cx="22848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500"/>
              <a:buFont typeface="Oswald"/>
              <a:buNone/>
              <a:defRPr b="0" sz="3500">
                <a:latin typeface="Oswald"/>
                <a:ea typeface="Oswald"/>
                <a:cs typeface="Oswald"/>
                <a:sym typeface="Oswald"/>
              </a:defRPr>
            </a:lvl1pPr>
            <a:lvl2pPr lvl="1" rtl="0" algn="ctr">
              <a:lnSpc>
                <a:spcPct val="100000"/>
              </a:lnSpc>
              <a:spcBef>
                <a:spcPts val="0"/>
              </a:spcBef>
              <a:spcAft>
                <a:spcPts val="0"/>
              </a:spcAft>
              <a:buSzPts val="3500"/>
              <a:buFont typeface="Oswald"/>
              <a:buNone/>
              <a:defRPr b="0" sz="3500">
                <a:latin typeface="Oswald"/>
                <a:ea typeface="Oswald"/>
                <a:cs typeface="Oswald"/>
                <a:sym typeface="Oswald"/>
              </a:defRPr>
            </a:lvl2pPr>
            <a:lvl3pPr lvl="2" rtl="0" algn="ctr">
              <a:lnSpc>
                <a:spcPct val="100000"/>
              </a:lnSpc>
              <a:spcBef>
                <a:spcPts val="0"/>
              </a:spcBef>
              <a:spcAft>
                <a:spcPts val="0"/>
              </a:spcAft>
              <a:buSzPts val="3500"/>
              <a:buFont typeface="Oswald"/>
              <a:buNone/>
              <a:defRPr b="0" sz="3500">
                <a:latin typeface="Oswald"/>
                <a:ea typeface="Oswald"/>
                <a:cs typeface="Oswald"/>
                <a:sym typeface="Oswald"/>
              </a:defRPr>
            </a:lvl3pPr>
            <a:lvl4pPr lvl="3" rtl="0" algn="ctr">
              <a:lnSpc>
                <a:spcPct val="100000"/>
              </a:lnSpc>
              <a:spcBef>
                <a:spcPts val="0"/>
              </a:spcBef>
              <a:spcAft>
                <a:spcPts val="0"/>
              </a:spcAft>
              <a:buSzPts val="3500"/>
              <a:buFont typeface="Oswald"/>
              <a:buNone/>
              <a:defRPr b="0" sz="3500">
                <a:latin typeface="Oswald"/>
                <a:ea typeface="Oswald"/>
                <a:cs typeface="Oswald"/>
                <a:sym typeface="Oswald"/>
              </a:defRPr>
            </a:lvl4pPr>
            <a:lvl5pPr lvl="4" rtl="0" algn="ctr">
              <a:lnSpc>
                <a:spcPct val="100000"/>
              </a:lnSpc>
              <a:spcBef>
                <a:spcPts val="0"/>
              </a:spcBef>
              <a:spcAft>
                <a:spcPts val="0"/>
              </a:spcAft>
              <a:buSzPts val="3500"/>
              <a:buFont typeface="Oswald"/>
              <a:buNone/>
              <a:defRPr b="0" sz="3500">
                <a:latin typeface="Oswald"/>
                <a:ea typeface="Oswald"/>
                <a:cs typeface="Oswald"/>
                <a:sym typeface="Oswald"/>
              </a:defRPr>
            </a:lvl5pPr>
            <a:lvl6pPr lvl="5" rtl="0" algn="ctr">
              <a:lnSpc>
                <a:spcPct val="100000"/>
              </a:lnSpc>
              <a:spcBef>
                <a:spcPts val="0"/>
              </a:spcBef>
              <a:spcAft>
                <a:spcPts val="0"/>
              </a:spcAft>
              <a:buSzPts val="3500"/>
              <a:buFont typeface="Oswald"/>
              <a:buNone/>
              <a:defRPr b="0" sz="3500">
                <a:latin typeface="Oswald"/>
                <a:ea typeface="Oswald"/>
                <a:cs typeface="Oswald"/>
                <a:sym typeface="Oswald"/>
              </a:defRPr>
            </a:lvl6pPr>
            <a:lvl7pPr lvl="6" rtl="0" algn="ctr">
              <a:lnSpc>
                <a:spcPct val="100000"/>
              </a:lnSpc>
              <a:spcBef>
                <a:spcPts val="0"/>
              </a:spcBef>
              <a:spcAft>
                <a:spcPts val="0"/>
              </a:spcAft>
              <a:buSzPts val="3500"/>
              <a:buFont typeface="Oswald"/>
              <a:buNone/>
              <a:defRPr b="0" sz="3500">
                <a:latin typeface="Oswald"/>
                <a:ea typeface="Oswald"/>
                <a:cs typeface="Oswald"/>
                <a:sym typeface="Oswald"/>
              </a:defRPr>
            </a:lvl7pPr>
            <a:lvl8pPr lvl="7" rtl="0" algn="ctr">
              <a:lnSpc>
                <a:spcPct val="100000"/>
              </a:lnSpc>
              <a:spcBef>
                <a:spcPts val="0"/>
              </a:spcBef>
              <a:spcAft>
                <a:spcPts val="0"/>
              </a:spcAft>
              <a:buSzPts val="3500"/>
              <a:buFont typeface="Oswald"/>
              <a:buNone/>
              <a:defRPr b="0" sz="3500">
                <a:latin typeface="Oswald"/>
                <a:ea typeface="Oswald"/>
                <a:cs typeface="Oswald"/>
                <a:sym typeface="Oswald"/>
              </a:defRPr>
            </a:lvl8pPr>
            <a:lvl9pPr lvl="8" rtl="0" algn="ctr">
              <a:lnSpc>
                <a:spcPct val="100000"/>
              </a:lnSpc>
              <a:spcBef>
                <a:spcPts val="0"/>
              </a:spcBef>
              <a:spcAft>
                <a:spcPts val="0"/>
              </a:spcAft>
              <a:buSzPts val="3500"/>
              <a:buFont typeface="Oswald"/>
              <a:buNone/>
              <a:defRPr b="0" sz="3500">
                <a:latin typeface="Oswald"/>
                <a:ea typeface="Oswald"/>
                <a:cs typeface="Oswald"/>
                <a:sym typeface="Oswald"/>
              </a:defRPr>
            </a:lvl9pPr>
          </a:lstStyle>
          <a:p/>
        </p:txBody>
      </p:sp>
      <p:sp>
        <p:nvSpPr>
          <p:cNvPr id="290" name="Google Shape;290;g79f941633b_0_4054"/>
          <p:cNvSpPr txBox="1"/>
          <p:nvPr>
            <p:ph idx="1" type="subTitle"/>
          </p:nvPr>
        </p:nvSpPr>
        <p:spPr>
          <a:xfrm>
            <a:off x="2231855" y="1921851"/>
            <a:ext cx="2073000" cy="211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b="1">
                <a:solidFill>
                  <a:schemeClr val="accent5"/>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91" name="Google Shape;291;g79f941633b_0_4054"/>
          <p:cNvSpPr txBox="1"/>
          <p:nvPr>
            <p:ph idx="2" type="subTitle"/>
          </p:nvPr>
        </p:nvSpPr>
        <p:spPr>
          <a:xfrm>
            <a:off x="2231855" y="2214801"/>
            <a:ext cx="2073000" cy="2691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92" name="Google Shape;292;g79f941633b_0_4054"/>
          <p:cNvSpPr txBox="1"/>
          <p:nvPr>
            <p:ph idx="3" type="subTitle"/>
          </p:nvPr>
        </p:nvSpPr>
        <p:spPr>
          <a:xfrm>
            <a:off x="5850905" y="1921851"/>
            <a:ext cx="2073000" cy="211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b="1">
                <a:solidFill>
                  <a:schemeClr val="accent4"/>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93" name="Google Shape;293;g79f941633b_0_4054"/>
          <p:cNvSpPr txBox="1"/>
          <p:nvPr>
            <p:ph idx="4" type="subTitle"/>
          </p:nvPr>
        </p:nvSpPr>
        <p:spPr>
          <a:xfrm>
            <a:off x="5850905" y="2214801"/>
            <a:ext cx="2073000" cy="2691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94" name="Google Shape;294;g79f941633b_0_4054"/>
          <p:cNvSpPr txBox="1"/>
          <p:nvPr>
            <p:ph idx="5" type="subTitle"/>
          </p:nvPr>
        </p:nvSpPr>
        <p:spPr>
          <a:xfrm>
            <a:off x="2231855" y="3574001"/>
            <a:ext cx="2073000" cy="211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b="1">
                <a:solidFill>
                  <a:schemeClr val="accent2"/>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95" name="Google Shape;295;g79f941633b_0_4054"/>
          <p:cNvSpPr txBox="1"/>
          <p:nvPr>
            <p:ph idx="6" type="subTitle"/>
          </p:nvPr>
        </p:nvSpPr>
        <p:spPr>
          <a:xfrm>
            <a:off x="2231855" y="3866951"/>
            <a:ext cx="2073000" cy="2691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96" name="Google Shape;296;g79f941633b_0_4054"/>
          <p:cNvSpPr txBox="1"/>
          <p:nvPr>
            <p:ph idx="7" type="subTitle"/>
          </p:nvPr>
        </p:nvSpPr>
        <p:spPr>
          <a:xfrm>
            <a:off x="5850905" y="3574001"/>
            <a:ext cx="2073000" cy="211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b="1">
                <a:solidFill>
                  <a:schemeClr val="accent5"/>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97" name="Google Shape;297;g79f941633b_0_4054"/>
          <p:cNvSpPr txBox="1"/>
          <p:nvPr>
            <p:ph idx="8" type="subTitle"/>
          </p:nvPr>
        </p:nvSpPr>
        <p:spPr>
          <a:xfrm>
            <a:off x="5850905" y="3866951"/>
            <a:ext cx="2073000" cy="2691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298" name="Google Shape;298;g79f941633b_0_4054"/>
          <p:cNvSpPr/>
          <p:nvPr/>
        </p:nvSpPr>
        <p:spPr>
          <a:xfrm>
            <a:off x="7951158" y="680286"/>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g79f941633b_0_4054"/>
          <p:cNvSpPr/>
          <p:nvPr/>
        </p:nvSpPr>
        <p:spPr>
          <a:xfrm flipH="1" rot="5400000">
            <a:off x="720852" y="-2200614"/>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300" name="Shape 300"/>
        <p:cNvGrpSpPr/>
        <p:nvPr/>
      </p:nvGrpSpPr>
      <p:grpSpPr>
        <a:xfrm>
          <a:off x="0" y="0"/>
          <a:ext cx="0" cy="0"/>
          <a:chOff x="0" y="0"/>
          <a:chExt cx="0" cy="0"/>
        </a:xfrm>
      </p:grpSpPr>
      <p:sp>
        <p:nvSpPr>
          <p:cNvPr id="301" name="Google Shape;301;g79f941633b_0_4066"/>
          <p:cNvSpPr txBox="1"/>
          <p:nvPr>
            <p:ph idx="1" type="subTitle"/>
          </p:nvPr>
        </p:nvSpPr>
        <p:spPr>
          <a:xfrm>
            <a:off x="2857500" y="1688238"/>
            <a:ext cx="3429000" cy="12489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1600"/>
              <a:buFont typeface="Nunito"/>
              <a:buNone/>
              <a:defRPr sz="1600">
                <a:solidFill>
                  <a:schemeClr val="accent2"/>
                </a:solidFill>
              </a:defRPr>
            </a:lvl1pPr>
            <a:lvl2pPr lvl="1" rtl="0"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rtl="0"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rtl="0"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rtl="0"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rtl="0"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rtl="0"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rtl="0"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rtl="0"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p:txBody>
      </p:sp>
      <p:sp>
        <p:nvSpPr>
          <p:cNvPr id="302" name="Google Shape;302;g79f941633b_0_4066"/>
          <p:cNvSpPr txBox="1"/>
          <p:nvPr>
            <p:ph type="ctrTitle"/>
          </p:nvPr>
        </p:nvSpPr>
        <p:spPr>
          <a:xfrm>
            <a:off x="2722350" y="539500"/>
            <a:ext cx="3699300" cy="967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3"/>
              </a:buClr>
              <a:buSzPts val="5200"/>
              <a:buNone/>
              <a:defRPr b="0" sz="7500">
                <a:latin typeface="Oswald"/>
                <a:ea typeface="Oswald"/>
                <a:cs typeface="Oswald"/>
                <a:sym typeface="Oswald"/>
              </a:defRPr>
            </a:lvl1pPr>
            <a:lvl2pPr lvl="1" rtl="0" algn="ctr">
              <a:lnSpc>
                <a:spcPct val="70000"/>
              </a:lnSpc>
              <a:spcBef>
                <a:spcPts val="0"/>
              </a:spcBef>
              <a:spcAft>
                <a:spcPts val="0"/>
              </a:spcAft>
              <a:buClr>
                <a:schemeClr val="accent3"/>
              </a:buClr>
              <a:buSzPts val="5200"/>
              <a:buNone/>
              <a:defRPr sz="5200">
                <a:solidFill>
                  <a:schemeClr val="accent3"/>
                </a:solidFill>
              </a:defRPr>
            </a:lvl2pPr>
            <a:lvl3pPr lvl="2" rtl="0" algn="ctr">
              <a:lnSpc>
                <a:spcPct val="70000"/>
              </a:lnSpc>
              <a:spcBef>
                <a:spcPts val="0"/>
              </a:spcBef>
              <a:spcAft>
                <a:spcPts val="0"/>
              </a:spcAft>
              <a:buClr>
                <a:schemeClr val="accent3"/>
              </a:buClr>
              <a:buSzPts val="5200"/>
              <a:buNone/>
              <a:defRPr sz="5200">
                <a:solidFill>
                  <a:schemeClr val="accent3"/>
                </a:solidFill>
              </a:defRPr>
            </a:lvl3pPr>
            <a:lvl4pPr lvl="3" rtl="0" algn="ctr">
              <a:lnSpc>
                <a:spcPct val="70000"/>
              </a:lnSpc>
              <a:spcBef>
                <a:spcPts val="0"/>
              </a:spcBef>
              <a:spcAft>
                <a:spcPts val="0"/>
              </a:spcAft>
              <a:buClr>
                <a:schemeClr val="accent3"/>
              </a:buClr>
              <a:buSzPts val="5200"/>
              <a:buNone/>
              <a:defRPr sz="5200">
                <a:solidFill>
                  <a:schemeClr val="accent3"/>
                </a:solidFill>
              </a:defRPr>
            </a:lvl4pPr>
            <a:lvl5pPr lvl="4" rtl="0" algn="ctr">
              <a:lnSpc>
                <a:spcPct val="70000"/>
              </a:lnSpc>
              <a:spcBef>
                <a:spcPts val="0"/>
              </a:spcBef>
              <a:spcAft>
                <a:spcPts val="0"/>
              </a:spcAft>
              <a:buClr>
                <a:schemeClr val="accent3"/>
              </a:buClr>
              <a:buSzPts val="5200"/>
              <a:buNone/>
              <a:defRPr sz="5200">
                <a:solidFill>
                  <a:schemeClr val="accent3"/>
                </a:solidFill>
              </a:defRPr>
            </a:lvl5pPr>
            <a:lvl6pPr lvl="5" rtl="0" algn="ctr">
              <a:lnSpc>
                <a:spcPct val="70000"/>
              </a:lnSpc>
              <a:spcBef>
                <a:spcPts val="0"/>
              </a:spcBef>
              <a:spcAft>
                <a:spcPts val="0"/>
              </a:spcAft>
              <a:buClr>
                <a:schemeClr val="accent3"/>
              </a:buClr>
              <a:buSzPts val="5200"/>
              <a:buNone/>
              <a:defRPr sz="5200">
                <a:solidFill>
                  <a:schemeClr val="accent3"/>
                </a:solidFill>
              </a:defRPr>
            </a:lvl6pPr>
            <a:lvl7pPr lvl="6" rtl="0" algn="ctr">
              <a:lnSpc>
                <a:spcPct val="70000"/>
              </a:lnSpc>
              <a:spcBef>
                <a:spcPts val="0"/>
              </a:spcBef>
              <a:spcAft>
                <a:spcPts val="0"/>
              </a:spcAft>
              <a:buClr>
                <a:schemeClr val="accent3"/>
              </a:buClr>
              <a:buSzPts val="5200"/>
              <a:buNone/>
              <a:defRPr sz="5200">
                <a:solidFill>
                  <a:schemeClr val="accent3"/>
                </a:solidFill>
              </a:defRPr>
            </a:lvl7pPr>
            <a:lvl8pPr lvl="7" rtl="0" algn="ctr">
              <a:lnSpc>
                <a:spcPct val="70000"/>
              </a:lnSpc>
              <a:spcBef>
                <a:spcPts val="0"/>
              </a:spcBef>
              <a:spcAft>
                <a:spcPts val="0"/>
              </a:spcAft>
              <a:buClr>
                <a:schemeClr val="accent3"/>
              </a:buClr>
              <a:buSzPts val="5200"/>
              <a:buNone/>
              <a:defRPr sz="5200">
                <a:solidFill>
                  <a:schemeClr val="accent3"/>
                </a:solidFill>
              </a:defRPr>
            </a:lvl8pPr>
            <a:lvl9pPr lvl="8" rtl="0" algn="ctr">
              <a:lnSpc>
                <a:spcPct val="70000"/>
              </a:lnSpc>
              <a:spcBef>
                <a:spcPts val="0"/>
              </a:spcBef>
              <a:spcAft>
                <a:spcPts val="0"/>
              </a:spcAft>
              <a:buClr>
                <a:schemeClr val="accent3"/>
              </a:buClr>
              <a:buSzPts val="5200"/>
              <a:buNone/>
              <a:defRPr sz="5200">
                <a:solidFill>
                  <a:schemeClr val="accent3"/>
                </a:solidFill>
              </a:defRPr>
            </a:lvl9pPr>
          </a:lstStyle>
          <a:p/>
        </p:txBody>
      </p:sp>
      <p:sp>
        <p:nvSpPr>
          <p:cNvPr id="303" name="Google Shape;303;g79f941633b_0_4066"/>
          <p:cNvSpPr txBox="1"/>
          <p:nvPr/>
        </p:nvSpPr>
        <p:spPr>
          <a:xfrm>
            <a:off x="2875650" y="3751013"/>
            <a:ext cx="3392700" cy="619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accent2"/>
                </a:solidFill>
                <a:latin typeface="Roboto"/>
                <a:ea typeface="Roboto"/>
                <a:cs typeface="Roboto"/>
                <a:sym typeface="Roboto"/>
              </a:rPr>
              <a:t>CREDITS</a:t>
            </a:r>
            <a:r>
              <a:rPr b="0" i="0" lang="en" sz="1200" u="none" cap="none" strike="noStrike">
                <a:solidFill>
                  <a:schemeClr val="accent2"/>
                </a:solidFill>
                <a:latin typeface="Roboto"/>
                <a:ea typeface="Roboto"/>
                <a:cs typeface="Roboto"/>
                <a:sym typeface="Roboto"/>
              </a:rPr>
              <a:t>: This presentation template was created by </a:t>
            </a:r>
            <a:r>
              <a:rPr b="1" i="0" lang="en" sz="1200" u="none" cap="none" strike="noStrike">
                <a:solidFill>
                  <a:schemeClr val="accent2"/>
                </a:solidFill>
                <a:uFill>
                  <a:noFill/>
                </a:uFill>
                <a:latin typeface="Roboto"/>
                <a:ea typeface="Roboto"/>
                <a:cs typeface="Roboto"/>
                <a:sym typeface="Roboto"/>
                <a:hlinkClick r:id="rId2">
                  <a:extLst>
                    <a:ext uri="{A12FA001-AC4F-418D-AE19-62706E023703}">
                      <ahyp:hlinkClr val="tx"/>
                    </a:ext>
                  </a:extLst>
                </a:hlinkClick>
              </a:rPr>
              <a:t>Slidesgo</a:t>
            </a:r>
            <a:r>
              <a:rPr b="0" i="0" lang="en" sz="1200" u="none" cap="none" strike="noStrike">
                <a:solidFill>
                  <a:schemeClr val="accent2"/>
                </a:solidFill>
                <a:latin typeface="Roboto"/>
                <a:ea typeface="Roboto"/>
                <a:cs typeface="Roboto"/>
                <a:sym typeface="Roboto"/>
              </a:rPr>
              <a:t>, including icons by </a:t>
            </a:r>
            <a:r>
              <a:rPr b="1" i="0" lang="en" sz="1200" u="none" cap="none" strike="noStrike">
                <a:solidFill>
                  <a:schemeClr val="accent2"/>
                </a:solidFill>
                <a:uFill>
                  <a:noFill/>
                </a:uFill>
                <a:latin typeface="Roboto"/>
                <a:ea typeface="Roboto"/>
                <a:cs typeface="Roboto"/>
                <a:sym typeface="Roboto"/>
                <a:hlinkClick r:id="rId3">
                  <a:extLst>
                    <a:ext uri="{A12FA001-AC4F-418D-AE19-62706E023703}">
                      <ahyp:hlinkClr val="tx"/>
                    </a:ext>
                  </a:extLst>
                </a:hlinkClick>
              </a:rPr>
              <a:t>Flaticon</a:t>
            </a:r>
            <a:r>
              <a:rPr b="0" i="0" lang="en" sz="1200" u="none" cap="none" strike="noStrike">
                <a:solidFill>
                  <a:schemeClr val="accent2"/>
                </a:solidFill>
                <a:latin typeface="Roboto"/>
                <a:ea typeface="Roboto"/>
                <a:cs typeface="Roboto"/>
                <a:sym typeface="Roboto"/>
              </a:rPr>
              <a:t>, and infographics &amp; images by </a:t>
            </a:r>
            <a:r>
              <a:rPr b="1" i="0" lang="en" sz="1200" u="none" cap="none" strike="noStrike">
                <a:solidFill>
                  <a:schemeClr val="accent2"/>
                </a:solidFill>
                <a:uFill>
                  <a:noFill/>
                </a:uFill>
                <a:latin typeface="Roboto"/>
                <a:ea typeface="Roboto"/>
                <a:cs typeface="Roboto"/>
                <a:sym typeface="Roboto"/>
                <a:hlinkClick r:id="rId4">
                  <a:extLst>
                    <a:ext uri="{A12FA001-AC4F-418D-AE19-62706E023703}">
                      <ahyp:hlinkClr val="tx"/>
                    </a:ext>
                  </a:extLst>
                </a:hlinkClick>
              </a:rPr>
              <a:t>Freepik</a:t>
            </a:r>
            <a:endParaRPr b="1" i="0" sz="1200" u="none" cap="none" strike="noStrike">
              <a:solidFill>
                <a:schemeClr val="accent2"/>
              </a:solidFill>
              <a:latin typeface="Roboto"/>
              <a:ea typeface="Roboto"/>
              <a:cs typeface="Roboto"/>
              <a:sym typeface="Roboto"/>
            </a:endParaRPr>
          </a:p>
        </p:txBody>
      </p:sp>
      <p:sp>
        <p:nvSpPr>
          <p:cNvPr id="304" name="Google Shape;304;g79f941633b_0_4066"/>
          <p:cNvSpPr/>
          <p:nvPr/>
        </p:nvSpPr>
        <p:spPr>
          <a:xfrm flipH="1">
            <a:off x="-1817020" y="250"/>
            <a:ext cx="3143154" cy="5143361"/>
          </a:xfrm>
          <a:custGeom>
            <a:rect b="b" l="l" r="r" t="t"/>
            <a:pathLst>
              <a:path extrusionOk="0" h="204772" w="125138">
                <a:moveTo>
                  <a:pt x="110008" y="0"/>
                </a:moveTo>
                <a:lnTo>
                  <a:pt x="3072" y="140838"/>
                </a:lnTo>
                <a:cubicBezTo>
                  <a:pt x="228" y="144478"/>
                  <a:pt x="0" y="149484"/>
                  <a:pt x="2503" y="153351"/>
                </a:cubicBezTo>
                <a:lnTo>
                  <a:pt x="35153" y="204772"/>
                </a:lnTo>
                <a:lnTo>
                  <a:pt x="125138" y="204772"/>
                </a:lnTo>
                <a:lnTo>
                  <a:pt x="12513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g79f941633b_0_4066"/>
          <p:cNvSpPr/>
          <p:nvPr/>
        </p:nvSpPr>
        <p:spPr>
          <a:xfrm rot="-5400000">
            <a:off x="6784852" y="-2149901"/>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39"/>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39"/>
          <p:cNvSpPr txBox="1"/>
          <p:nvPr>
            <p:ph idx="1" type="body"/>
          </p:nvPr>
        </p:nvSpPr>
        <p:spPr>
          <a:xfrm>
            <a:off x="710275" y="1152475"/>
            <a:ext cx="7723500" cy="34545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9" name="Google Shape;19;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2">
  <p:cSld name="CUSTOM_17">
    <p:spTree>
      <p:nvGrpSpPr>
        <p:cNvPr id="306" name="Shape 306"/>
        <p:cNvGrpSpPr/>
        <p:nvPr/>
      </p:nvGrpSpPr>
      <p:grpSpPr>
        <a:xfrm>
          <a:off x="0" y="0"/>
          <a:ext cx="0" cy="0"/>
          <a:chOff x="0" y="0"/>
          <a:chExt cx="0" cy="0"/>
        </a:xfrm>
      </p:grpSpPr>
      <p:sp>
        <p:nvSpPr>
          <p:cNvPr id="307" name="Google Shape;307;g79f941633b_0_4072"/>
          <p:cNvSpPr txBox="1"/>
          <p:nvPr>
            <p:ph type="title"/>
          </p:nvPr>
        </p:nvSpPr>
        <p:spPr>
          <a:xfrm>
            <a:off x="3219150" y="539500"/>
            <a:ext cx="2705700" cy="501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500"/>
              <a:buFont typeface="Oswald"/>
              <a:buNone/>
              <a:defRPr b="0" sz="3500">
                <a:latin typeface="Oswald"/>
                <a:ea typeface="Oswald"/>
                <a:cs typeface="Oswald"/>
                <a:sym typeface="Oswald"/>
              </a:defRPr>
            </a:lvl1pPr>
            <a:lvl2pPr lvl="1" rtl="0" algn="ctr">
              <a:lnSpc>
                <a:spcPct val="100000"/>
              </a:lnSpc>
              <a:spcBef>
                <a:spcPts val="0"/>
              </a:spcBef>
              <a:spcAft>
                <a:spcPts val="0"/>
              </a:spcAft>
              <a:buSzPts val="3500"/>
              <a:buFont typeface="Oswald"/>
              <a:buNone/>
              <a:defRPr b="0" sz="3500">
                <a:latin typeface="Oswald"/>
                <a:ea typeface="Oswald"/>
                <a:cs typeface="Oswald"/>
                <a:sym typeface="Oswald"/>
              </a:defRPr>
            </a:lvl2pPr>
            <a:lvl3pPr lvl="2" rtl="0" algn="ctr">
              <a:lnSpc>
                <a:spcPct val="100000"/>
              </a:lnSpc>
              <a:spcBef>
                <a:spcPts val="0"/>
              </a:spcBef>
              <a:spcAft>
                <a:spcPts val="0"/>
              </a:spcAft>
              <a:buSzPts val="3500"/>
              <a:buFont typeface="Oswald"/>
              <a:buNone/>
              <a:defRPr b="0" sz="3500">
                <a:latin typeface="Oswald"/>
                <a:ea typeface="Oswald"/>
                <a:cs typeface="Oswald"/>
                <a:sym typeface="Oswald"/>
              </a:defRPr>
            </a:lvl3pPr>
            <a:lvl4pPr lvl="3" rtl="0" algn="ctr">
              <a:lnSpc>
                <a:spcPct val="100000"/>
              </a:lnSpc>
              <a:spcBef>
                <a:spcPts val="0"/>
              </a:spcBef>
              <a:spcAft>
                <a:spcPts val="0"/>
              </a:spcAft>
              <a:buSzPts val="3500"/>
              <a:buFont typeface="Oswald"/>
              <a:buNone/>
              <a:defRPr b="0" sz="3500">
                <a:latin typeface="Oswald"/>
                <a:ea typeface="Oswald"/>
                <a:cs typeface="Oswald"/>
                <a:sym typeface="Oswald"/>
              </a:defRPr>
            </a:lvl4pPr>
            <a:lvl5pPr lvl="4" rtl="0" algn="ctr">
              <a:lnSpc>
                <a:spcPct val="100000"/>
              </a:lnSpc>
              <a:spcBef>
                <a:spcPts val="0"/>
              </a:spcBef>
              <a:spcAft>
                <a:spcPts val="0"/>
              </a:spcAft>
              <a:buSzPts val="3500"/>
              <a:buFont typeface="Oswald"/>
              <a:buNone/>
              <a:defRPr b="0" sz="3500">
                <a:latin typeface="Oswald"/>
                <a:ea typeface="Oswald"/>
                <a:cs typeface="Oswald"/>
                <a:sym typeface="Oswald"/>
              </a:defRPr>
            </a:lvl5pPr>
            <a:lvl6pPr lvl="5" rtl="0" algn="ctr">
              <a:lnSpc>
                <a:spcPct val="100000"/>
              </a:lnSpc>
              <a:spcBef>
                <a:spcPts val="0"/>
              </a:spcBef>
              <a:spcAft>
                <a:spcPts val="0"/>
              </a:spcAft>
              <a:buSzPts val="3500"/>
              <a:buFont typeface="Oswald"/>
              <a:buNone/>
              <a:defRPr b="0" sz="3500">
                <a:latin typeface="Oswald"/>
                <a:ea typeface="Oswald"/>
                <a:cs typeface="Oswald"/>
                <a:sym typeface="Oswald"/>
              </a:defRPr>
            </a:lvl6pPr>
            <a:lvl7pPr lvl="6" rtl="0" algn="ctr">
              <a:lnSpc>
                <a:spcPct val="100000"/>
              </a:lnSpc>
              <a:spcBef>
                <a:spcPts val="0"/>
              </a:spcBef>
              <a:spcAft>
                <a:spcPts val="0"/>
              </a:spcAft>
              <a:buSzPts val="3500"/>
              <a:buFont typeface="Oswald"/>
              <a:buNone/>
              <a:defRPr b="0" sz="3500">
                <a:latin typeface="Oswald"/>
                <a:ea typeface="Oswald"/>
                <a:cs typeface="Oswald"/>
                <a:sym typeface="Oswald"/>
              </a:defRPr>
            </a:lvl7pPr>
            <a:lvl8pPr lvl="7" rtl="0" algn="ctr">
              <a:lnSpc>
                <a:spcPct val="100000"/>
              </a:lnSpc>
              <a:spcBef>
                <a:spcPts val="0"/>
              </a:spcBef>
              <a:spcAft>
                <a:spcPts val="0"/>
              </a:spcAft>
              <a:buSzPts val="3500"/>
              <a:buFont typeface="Oswald"/>
              <a:buNone/>
              <a:defRPr b="0" sz="3500">
                <a:latin typeface="Oswald"/>
                <a:ea typeface="Oswald"/>
                <a:cs typeface="Oswald"/>
                <a:sym typeface="Oswald"/>
              </a:defRPr>
            </a:lvl8pPr>
            <a:lvl9pPr lvl="8" rtl="0" algn="ctr">
              <a:lnSpc>
                <a:spcPct val="100000"/>
              </a:lnSpc>
              <a:spcBef>
                <a:spcPts val="0"/>
              </a:spcBef>
              <a:spcAft>
                <a:spcPts val="0"/>
              </a:spcAft>
              <a:buSzPts val="3500"/>
              <a:buFont typeface="Oswald"/>
              <a:buNone/>
              <a:defRPr b="0" sz="3500">
                <a:latin typeface="Oswald"/>
                <a:ea typeface="Oswald"/>
                <a:cs typeface="Oswald"/>
                <a:sym typeface="Oswald"/>
              </a:defRPr>
            </a:lvl9pPr>
          </a:lstStyle>
          <a:p/>
        </p:txBody>
      </p:sp>
      <p:sp>
        <p:nvSpPr>
          <p:cNvPr id="308" name="Google Shape;308;g79f941633b_0_4072"/>
          <p:cNvSpPr txBox="1"/>
          <p:nvPr>
            <p:ph idx="1" type="subTitle"/>
          </p:nvPr>
        </p:nvSpPr>
        <p:spPr>
          <a:xfrm>
            <a:off x="1278525" y="1572838"/>
            <a:ext cx="2976000" cy="2340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b="1">
                <a:solidFill>
                  <a:schemeClr val="accent4"/>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309" name="Google Shape;309;g79f941633b_0_4072"/>
          <p:cNvSpPr txBox="1"/>
          <p:nvPr>
            <p:ph idx="2" type="subTitle"/>
          </p:nvPr>
        </p:nvSpPr>
        <p:spPr>
          <a:xfrm>
            <a:off x="1278525" y="1915563"/>
            <a:ext cx="2976000" cy="15150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4"/>
              </a:buClr>
              <a:buSzPts val="1400"/>
              <a:buChar char="●"/>
              <a:defRPr/>
            </a:lvl1pPr>
            <a:lvl2pPr lvl="1" rtl="0" algn="l">
              <a:lnSpc>
                <a:spcPct val="115000"/>
              </a:lnSpc>
              <a:spcBef>
                <a:spcPts val="0"/>
              </a:spcBef>
              <a:spcAft>
                <a:spcPts val="0"/>
              </a:spcAft>
              <a:buSzPts val="1600"/>
              <a:buChar char="○"/>
              <a:defRPr/>
            </a:lvl2pPr>
            <a:lvl3pPr lvl="2" rtl="0" algn="l">
              <a:lnSpc>
                <a:spcPct val="115000"/>
              </a:lnSpc>
              <a:spcBef>
                <a:spcPts val="1600"/>
              </a:spcBef>
              <a:spcAft>
                <a:spcPts val="0"/>
              </a:spcAft>
              <a:buSzPts val="1600"/>
              <a:buChar char="■"/>
              <a:defRPr/>
            </a:lvl3pPr>
            <a:lvl4pPr lvl="3" rtl="0" algn="l">
              <a:lnSpc>
                <a:spcPct val="115000"/>
              </a:lnSpc>
              <a:spcBef>
                <a:spcPts val="1600"/>
              </a:spcBef>
              <a:spcAft>
                <a:spcPts val="0"/>
              </a:spcAft>
              <a:buSzPts val="1600"/>
              <a:buChar char="●"/>
              <a:defRPr/>
            </a:lvl4pPr>
            <a:lvl5pPr lvl="4" rtl="0" algn="l">
              <a:lnSpc>
                <a:spcPct val="115000"/>
              </a:lnSpc>
              <a:spcBef>
                <a:spcPts val="1600"/>
              </a:spcBef>
              <a:spcAft>
                <a:spcPts val="0"/>
              </a:spcAft>
              <a:buSzPts val="1600"/>
              <a:buChar char="○"/>
              <a:defRPr/>
            </a:lvl5pPr>
            <a:lvl6pPr lvl="5" rtl="0" algn="l">
              <a:lnSpc>
                <a:spcPct val="115000"/>
              </a:lnSpc>
              <a:spcBef>
                <a:spcPts val="1600"/>
              </a:spcBef>
              <a:spcAft>
                <a:spcPts val="0"/>
              </a:spcAft>
              <a:buSzPts val="1600"/>
              <a:buChar char="■"/>
              <a:defRPr/>
            </a:lvl6pPr>
            <a:lvl7pPr lvl="6" rtl="0" algn="l">
              <a:lnSpc>
                <a:spcPct val="115000"/>
              </a:lnSpc>
              <a:spcBef>
                <a:spcPts val="1600"/>
              </a:spcBef>
              <a:spcAft>
                <a:spcPts val="0"/>
              </a:spcAft>
              <a:buSzPts val="1600"/>
              <a:buChar char="●"/>
              <a:defRPr/>
            </a:lvl7pPr>
            <a:lvl8pPr lvl="7" rtl="0" algn="l">
              <a:lnSpc>
                <a:spcPct val="115000"/>
              </a:lnSpc>
              <a:spcBef>
                <a:spcPts val="1600"/>
              </a:spcBef>
              <a:spcAft>
                <a:spcPts val="0"/>
              </a:spcAft>
              <a:buSzPts val="1600"/>
              <a:buChar char="○"/>
              <a:defRPr/>
            </a:lvl8pPr>
            <a:lvl9pPr lvl="8" rtl="0" algn="l">
              <a:lnSpc>
                <a:spcPct val="115000"/>
              </a:lnSpc>
              <a:spcBef>
                <a:spcPts val="1600"/>
              </a:spcBef>
              <a:spcAft>
                <a:spcPts val="1600"/>
              </a:spcAft>
              <a:buSzPts val="1600"/>
              <a:buChar char="■"/>
              <a:defRPr/>
            </a:lvl9pPr>
          </a:lstStyle>
          <a:p/>
        </p:txBody>
      </p:sp>
      <p:sp>
        <p:nvSpPr>
          <p:cNvPr id="310" name="Google Shape;310;g79f941633b_0_4072"/>
          <p:cNvSpPr txBox="1"/>
          <p:nvPr>
            <p:ph idx="3" type="subTitle"/>
          </p:nvPr>
        </p:nvSpPr>
        <p:spPr>
          <a:xfrm>
            <a:off x="4889475" y="1572838"/>
            <a:ext cx="2976000" cy="2340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b="1">
                <a:solidFill>
                  <a:schemeClr val="accent4"/>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311" name="Google Shape;311;g79f941633b_0_4072"/>
          <p:cNvSpPr txBox="1"/>
          <p:nvPr>
            <p:ph idx="4" type="subTitle"/>
          </p:nvPr>
        </p:nvSpPr>
        <p:spPr>
          <a:xfrm>
            <a:off x="4889475" y="1915563"/>
            <a:ext cx="2976000" cy="501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4"/>
              </a:buClr>
              <a:buSzPts val="1400"/>
              <a:buChar char="●"/>
              <a:defRPr/>
            </a:lvl1pPr>
            <a:lvl2pPr lvl="1" rtl="0" algn="l">
              <a:lnSpc>
                <a:spcPct val="115000"/>
              </a:lnSpc>
              <a:spcBef>
                <a:spcPts val="0"/>
              </a:spcBef>
              <a:spcAft>
                <a:spcPts val="0"/>
              </a:spcAft>
              <a:buSzPts val="1600"/>
              <a:buChar char="○"/>
              <a:defRPr/>
            </a:lvl2pPr>
            <a:lvl3pPr lvl="2" rtl="0" algn="l">
              <a:lnSpc>
                <a:spcPct val="115000"/>
              </a:lnSpc>
              <a:spcBef>
                <a:spcPts val="1600"/>
              </a:spcBef>
              <a:spcAft>
                <a:spcPts val="0"/>
              </a:spcAft>
              <a:buSzPts val="1600"/>
              <a:buChar char="■"/>
              <a:defRPr/>
            </a:lvl3pPr>
            <a:lvl4pPr lvl="3" rtl="0" algn="l">
              <a:lnSpc>
                <a:spcPct val="115000"/>
              </a:lnSpc>
              <a:spcBef>
                <a:spcPts val="1600"/>
              </a:spcBef>
              <a:spcAft>
                <a:spcPts val="0"/>
              </a:spcAft>
              <a:buSzPts val="1600"/>
              <a:buChar char="●"/>
              <a:defRPr/>
            </a:lvl4pPr>
            <a:lvl5pPr lvl="4" rtl="0" algn="l">
              <a:lnSpc>
                <a:spcPct val="115000"/>
              </a:lnSpc>
              <a:spcBef>
                <a:spcPts val="1600"/>
              </a:spcBef>
              <a:spcAft>
                <a:spcPts val="0"/>
              </a:spcAft>
              <a:buSzPts val="1600"/>
              <a:buChar char="○"/>
              <a:defRPr/>
            </a:lvl5pPr>
            <a:lvl6pPr lvl="5" rtl="0" algn="l">
              <a:lnSpc>
                <a:spcPct val="115000"/>
              </a:lnSpc>
              <a:spcBef>
                <a:spcPts val="1600"/>
              </a:spcBef>
              <a:spcAft>
                <a:spcPts val="0"/>
              </a:spcAft>
              <a:buSzPts val="1600"/>
              <a:buChar char="■"/>
              <a:defRPr/>
            </a:lvl6pPr>
            <a:lvl7pPr lvl="6" rtl="0" algn="l">
              <a:lnSpc>
                <a:spcPct val="115000"/>
              </a:lnSpc>
              <a:spcBef>
                <a:spcPts val="1600"/>
              </a:spcBef>
              <a:spcAft>
                <a:spcPts val="0"/>
              </a:spcAft>
              <a:buSzPts val="1600"/>
              <a:buChar char="●"/>
              <a:defRPr/>
            </a:lvl7pPr>
            <a:lvl8pPr lvl="7" rtl="0" algn="l">
              <a:lnSpc>
                <a:spcPct val="115000"/>
              </a:lnSpc>
              <a:spcBef>
                <a:spcPts val="1600"/>
              </a:spcBef>
              <a:spcAft>
                <a:spcPts val="0"/>
              </a:spcAft>
              <a:buSzPts val="1600"/>
              <a:buChar char="○"/>
              <a:defRPr/>
            </a:lvl8pPr>
            <a:lvl9pPr lvl="8" rtl="0" algn="l">
              <a:lnSpc>
                <a:spcPct val="115000"/>
              </a:lnSpc>
              <a:spcBef>
                <a:spcPts val="1600"/>
              </a:spcBef>
              <a:spcAft>
                <a:spcPts val="1600"/>
              </a:spcAft>
              <a:buSzPts val="1600"/>
              <a:buChar char="■"/>
              <a:defRPr/>
            </a:lvl9pPr>
          </a:lstStyle>
          <a:p/>
        </p:txBody>
      </p:sp>
      <p:sp>
        <p:nvSpPr>
          <p:cNvPr id="312" name="Google Shape;312;g79f941633b_0_4072"/>
          <p:cNvSpPr txBox="1"/>
          <p:nvPr>
            <p:ph idx="5" type="subTitle"/>
          </p:nvPr>
        </p:nvSpPr>
        <p:spPr>
          <a:xfrm>
            <a:off x="4889475" y="2832838"/>
            <a:ext cx="2976000" cy="2340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600"/>
              <a:buNone/>
              <a:defRPr b="1">
                <a:solidFill>
                  <a:schemeClr val="accent4"/>
                </a:solidFill>
              </a:defRPr>
            </a:lvl1pPr>
            <a:lvl2pPr lvl="1" rtl="0" algn="l">
              <a:lnSpc>
                <a:spcPct val="115000"/>
              </a:lnSpc>
              <a:spcBef>
                <a:spcPts val="0"/>
              </a:spcBef>
              <a:spcAft>
                <a:spcPts val="0"/>
              </a:spcAft>
              <a:buSzPts val="1600"/>
              <a:buNone/>
              <a:defRPr/>
            </a:lvl2pPr>
            <a:lvl3pPr lvl="2" rtl="0" algn="l">
              <a:lnSpc>
                <a:spcPct val="115000"/>
              </a:lnSpc>
              <a:spcBef>
                <a:spcPts val="1600"/>
              </a:spcBef>
              <a:spcAft>
                <a:spcPts val="0"/>
              </a:spcAft>
              <a:buSzPts val="1600"/>
              <a:buNone/>
              <a:defRPr/>
            </a:lvl3pPr>
            <a:lvl4pPr lvl="3" rtl="0" algn="l">
              <a:lnSpc>
                <a:spcPct val="115000"/>
              </a:lnSpc>
              <a:spcBef>
                <a:spcPts val="1600"/>
              </a:spcBef>
              <a:spcAft>
                <a:spcPts val="0"/>
              </a:spcAft>
              <a:buSzPts val="1600"/>
              <a:buNone/>
              <a:defRPr/>
            </a:lvl4pPr>
            <a:lvl5pPr lvl="4" rtl="0" algn="l">
              <a:lnSpc>
                <a:spcPct val="115000"/>
              </a:lnSpc>
              <a:spcBef>
                <a:spcPts val="1600"/>
              </a:spcBef>
              <a:spcAft>
                <a:spcPts val="0"/>
              </a:spcAft>
              <a:buSzPts val="1600"/>
              <a:buNone/>
              <a:defRPr/>
            </a:lvl5pPr>
            <a:lvl6pPr lvl="5" rtl="0" algn="l">
              <a:lnSpc>
                <a:spcPct val="115000"/>
              </a:lnSpc>
              <a:spcBef>
                <a:spcPts val="1600"/>
              </a:spcBef>
              <a:spcAft>
                <a:spcPts val="0"/>
              </a:spcAft>
              <a:buSzPts val="1600"/>
              <a:buNone/>
              <a:defRPr/>
            </a:lvl6pPr>
            <a:lvl7pPr lvl="6" rtl="0" algn="l">
              <a:lnSpc>
                <a:spcPct val="115000"/>
              </a:lnSpc>
              <a:spcBef>
                <a:spcPts val="1600"/>
              </a:spcBef>
              <a:spcAft>
                <a:spcPts val="0"/>
              </a:spcAft>
              <a:buSzPts val="1600"/>
              <a:buNone/>
              <a:defRPr/>
            </a:lvl7pPr>
            <a:lvl8pPr lvl="7" rtl="0" algn="l">
              <a:lnSpc>
                <a:spcPct val="115000"/>
              </a:lnSpc>
              <a:spcBef>
                <a:spcPts val="1600"/>
              </a:spcBef>
              <a:spcAft>
                <a:spcPts val="0"/>
              </a:spcAft>
              <a:buSzPts val="1600"/>
              <a:buNone/>
              <a:defRPr/>
            </a:lvl8pPr>
            <a:lvl9pPr lvl="8" rtl="0" algn="l">
              <a:lnSpc>
                <a:spcPct val="115000"/>
              </a:lnSpc>
              <a:spcBef>
                <a:spcPts val="1600"/>
              </a:spcBef>
              <a:spcAft>
                <a:spcPts val="1600"/>
              </a:spcAft>
              <a:buSzPts val="1600"/>
              <a:buNone/>
              <a:defRPr/>
            </a:lvl9pPr>
          </a:lstStyle>
          <a:p/>
        </p:txBody>
      </p:sp>
      <p:sp>
        <p:nvSpPr>
          <p:cNvPr id="313" name="Google Shape;313;g79f941633b_0_4072"/>
          <p:cNvSpPr txBox="1"/>
          <p:nvPr>
            <p:ph idx="6" type="subTitle"/>
          </p:nvPr>
        </p:nvSpPr>
        <p:spPr>
          <a:xfrm>
            <a:off x="4889475" y="3175563"/>
            <a:ext cx="2976000" cy="1004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chemeClr val="accent4"/>
              </a:buClr>
              <a:buSzPts val="1400"/>
              <a:buChar char="●"/>
              <a:defRPr/>
            </a:lvl1pPr>
            <a:lvl2pPr lvl="1" rtl="0" algn="l">
              <a:lnSpc>
                <a:spcPct val="115000"/>
              </a:lnSpc>
              <a:spcBef>
                <a:spcPts val="0"/>
              </a:spcBef>
              <a:spcAft>
                <a:spcPts val="0"/>
              </a:spcAft>
              <a:buSzPts val="1600"/>
              <a:buChar char="○"/>
              <a:defRPr/>
            </a:lvl2pPr>
            <a:lvl3pPr lvl="2" rtl="0" algn="l">
              <a:lnSpc>
                <a:spcPct val="115000"/>
              </a:lnSpc>
              <a:spcBef>
                <a:spcPts val="1600"/>
              </a:spcBef>
              <a:spcAft>
                <a:spcPts val="0"/>
              </a:spcAft>
              <a:buSzPts val="1600"/>
              <a:buChar char="■"/>
              <a:defRPr/>
            </a:lvl3pPr>
            <a:lvl4pPr lvl="3" rtl="0" algn="l">
              <a:lnSpc>
                <a:spcPct val="115000"/>
              </a:lnSpc>
              <a:spcBef>
                <a:spcPts val="1600"/>
              </a:spcBef>
              <a:spcAft>
                <a:spcPts val="0"/>
              </a:spcAft>
              <a:buSzPts val="1600"/>
              <a:buChar char="●"/>
              <a:defRPr/>
            </a:lvl4pPr>
            <a:lvl5pPr lvl="4" rtl="0" algn="l">
              <a:lnSpc>
                <a:spcPct val="115000"/>
              </a:lnSpc>
              <a:spcBef>
                <a:spcPts val="1600"/>
              </a:spcBef>
              <a:spcAft>
                <a:spcPts val="0"/>
              </a:spcAft>
              <a:buSzPts val="1600"/>
              <a:buChar char="○"/>
              <a:defRPr/>
            </a:lvl5pPr>
            <a:lvl6pPr lvl="5" rtl="0" algn="l">
              <a:lnSpc>
                <a:spcPct val="115000"/>
              </a:lnSpc>
              <a:spcBef>
                <a:spcPts val="1600"/>
              </a:spcBef>
              <a:spcAft>
                <a:spcPts val="0"/>
              </a:spcAft>
              <a:buSzPts val="1600"/>
              <a:buChar char="■"/>
              <a:defRPr/>
            </a:lvl6pPr>
            <a:lvl7pPr lvl="6" rtl="0" algn="l">
              <a:lnSpc>
                <a:spcPct val="115000"/>
              </a:lnSpc>
              <a:spcBef>
                <a:spcPts val="1600"/>
              </a:spcBef>
              <a:spcAft>
                <a:spcPts val="0"/>
              </a:spcAft>
              <a:buSzPts val="1600"/>
              <a:buChar char="●"/>
              <a:defRPr/>
            </a:lvl7pPr>
            <a:lvl8pPr lvl="7" rtl="0" algn="l">
              <a:lnSpc>
                <a:spcPct val="115000"/>
              </a:lnSpc>
              <a:spcBef>
                <a:spcPts val="1600"/>
              </a:spcBef>
              <a:spcAft>
                <a:spcPts val="0"/>
              </a:spcAft>
              <a:buSzPts val="1600"/>
              <a:buChar char="○"/>
              <a:defRPr/>
            </a:lvl8pPr>
            <a:lvl9pPr lvl="8" rtl="0" algn="l">
              <a:lnSpc>
                <a:spcPct val="115000"/>
              </a:lnSpc>
              <a:spcBef>
                <a:spcPts val="1600"/>
              </a:spcBef>
              <a:spcAft>
                <a:spcPts val="1600"/>
              </a:spcAft>
              <a:buSzPts val="1600"/>
              <a:buChar char="■"/>
              <a:defRPr/>
            </a:lvl9pPr>
          </a:lstStyle>
          <a:p/>
        </p:txBody>
      </p:sp>
      <p:sp>
        <p:nvSpPr>
          <p:cNvPr id="314" name="Google Shape;314;g79f941633b_0_4072"/>
          <p:cNvSpPr/>
          <p:nvPr/>
        </p:nvSpPr>
        <p:spPr>
          <a:xfrm rot="-5400000">
            <a:off x="5686433" y="-245564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g79f941633b_0_4072"/>
          <p:cNvSpPr/>
          <p:nvPr/>
        </p:nvSpPr>
        <p:spPr>
          <a:xfrm rot="-5400000">
            <a:off x="6882133" y="-2230697"/>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g79f941633b_0_4072"/>
          <p:cNvSpPr/>
          <p:nvPr/>
        </p:nvSpPr>
        <p:spPr>
          <a:xfrm rot="5400000">
            <a:off x="921983" y="2771603"/>
            <a:ext cx="2274515" cy="4463304"/>
          </a:xfrm>
          <a:custGeom>
            <a:rect b="b" l="l" r="r" t="t"/>
            <a:pathLst>
              <a:path extrusionOk="0" h="177697" w="90555">
                <a:moveTo>
                  <a:pt x="90555" y="0"/>
                </a:moveTo>
                <a:lnTo>
                  <a:pt x="3072" y="115128"/>
                </a:lnTo>
                <a:cubicBezTo>
                  <a:pt x="228" y="118768"/>
                  <a:pt x="1" y="123887"/>
                  <a:pt x="2503" y="127755"/>
                </a:cubicBezTo>
                <a:lnTo>
                  <a:pt x="34243" y="177697"/>
                </a:lnTo>
                <a:lnTo>
                  <a:pt x="90555" y="177697"/>
                </a:lnTo>
                <a:lnTo>
                  <a:pt x="905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317" name="Shape 31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40"/>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4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4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 name="Shape 25"/>
        <p:cNvGrpSpPr/>
        <p:nvPr/>
      </p:nvGrpSpPr>
      <p:grpSpPr>
        <a:xfrm>
          <a:off x="0" y="0"/>
          <a:ext cx="0" cy="0"/>
          <a:chOff x="0" y="0"/>
          <a:chExt cx="0" cy="0"/>
        </a:xfrm>
      </p:grpSpPr>
      <p:sp>
        <p:nvSpPr>
          <p:cNvPr id="26" name="Google Shape;26;p4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7" name="Google Shape;27;p4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8" name="Google Shape;28;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 name="Shape 29"/>
        <p:cNvGrpSpPr/>
        <p:nvPr/>
      </p:nvGrpSpPr>
      <p:grpSpPr>
        <a:xfrm>
          <a:off x="0" y="0"/>
          <a:ext cx="0" cy="0"/>
          <a:chOff x="0" y="0"/>
          <a:chExt cx="0" cy="0"/>
        </a:xfrm>
      </p:grpSpPr>
      <p:sp>
        <p:nvSpPr>
          <p:cNvPr id="30" name="Google Shape;30;p42"/>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1" name="Google Shape;31;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 name="Shape 32"/>
        <p:cNvGrpSpPr/>
        <p:nvPr/>
      </p:nvGrpSpPr>
      <p:grpSpPr>
        <a:xfrm>
          <a:off x="0" y="0"/>
          <a:ext cx="0" cy="0"/>
          <a:chOff x="0" y="0"/>
          <a:chExt cx="0" cy="0"/>
        </a:xfrm>
      </p:grpSpPr>
      <p:sp>
        <p:nvSpPr>
          <p:cNvPr id="33" name="Google Shape;33;p4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4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5" name="Google Shape;35;p4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6" name="Google Shape;36;p4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7" name="Google Shape;37;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4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0" name="Google Shape;40;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3.xml"/><Relationship Id="rId22" Type="http://schemas.openxmlformats.org/officeDocument/2006/relationships/slideLayout" Target="../slideLayouts/slideLayout35.xml"/><Relationship Id="rId21" Type="http://schemas.openxmlformats.org/officeDocument/2006/relationships/slideLayout" Target="../slideLayouts/slideLayout34.xml"/><Relationship Id="rId24" Type="http://schemas.openxmlformats.org/officeDocument/2006/relationships/slideLayout" Target="../slideLayouts/slideLayout37.xml"/><Relationship Id="rId23" Type="http://schemas.openxmlformats.org/officeDocument/2006/relationships/slideLayout" Target="../slideLayouts/slideLayout36.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26" Type="http://schemas.openxmlformats.org/officeDocument/2006/relationships/slideLayout" Target="../slideLayouts/slideLayout39.xml"/><Relationship Id="rId25" Type="http://schemas.openxmlformats.org/officeDocument/2006/relationships/slideLayout" Target="../slideLayouts/slideLayout38.xml"/><Relationship Id="rId28" Type="http://schemas.openxmlformats.org/officeDocument/2006/relationships/slideLayout" Target="../slideLayouts/slideLayout41.xml"/><Relationship Id="rId27" Type="http://schemas.openxmlformats.org/officeDocument/2006/relationships/slideLayout" Target="../slideLayouts/slideLayout40.xml"/><Relationship Id="rId5" Type="http://schemas.openxmlformats.org/officeDocument/2006/relationships/slideLayout" Target="../slideLayouts/slideLayout18.xml"/><Relationship Id="rId6" Type="http://schemas.openxmlformats.org/officeDocument/2006/relationships/slideLayout" Target="../slideLayouts/slideLayout19.xml"/><Relationship Id="rId29" Type="http://schemas.openxmlformats.org/officeDocument/2006/relationships/theme" Target="../theme/theme3.xml"/><Relationship Id="rId7" Type="http://schemas.openxmlformats.org/officeDocument/2006/relationships/slideLayout" Target="../slideLayouts/slideLayout20.xml"/><Relationship Id="rId8" Type="http://schemas.openxmlformats.org/officeDocument/2006/relationships/slideLayout" Target="../slideLayouts/slideLayout21.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5" Type="http://schemas.openxmlformats.org/officeDocument/2006/relationships/slideLayout" Target="../slideLayouts/slideLayout28.xml"/><Relationship Id="rId14" Type="http://schemas.openxmlformats.org/officeDocument/2006/relationships/slideLayout" Target="../slideLayouts/slideLayout27.xml"/><Relationship Id="rId17" Type="http://schemas.openxmlformats.org/officeDocument/2006/relationships/slideLayout" Target="../slideLayouts/slideLayout30.xml"/><Relationship Id="rId16" Type="http://schemas.openxmlformats.org/officeDocument/2006/relationships/slideLayout" Target="../slideLayouts/slideLayout29.xml"/><Relationship Id="rId19" Type="http://schemas.openxmlformats.org/officeDocument/2006/relationships/slideLayout" Target="../slideLayouts/slideLayout32.xml"/><Relationship Id="rId1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33"/>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1pPr>
            <a:lvl2pPr lvl="1"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2pPr>
            <a:lvl3pPr lvl="2"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3pPr>
            <a:lvl4pPr lvl="3"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4pPr>
            <a:lvl5pPr lvl="4"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5pPr>
            <a:lvl6pPr lvl="5"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6pPr>
            <a:lvl7pPr lvl="6"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7pPr>
            <a:lvl8pPr lvl="7"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8pPr>
            <a:lvl9pPr lvl="8" marR="0" rtl="0" algn="l">
              <a:lnSpc>
                <a:spcPct val="100000"/>
              </a:lnSpc>
              <a:spcBef>
                <a:spcPts val="0"/>
              </a:spcBef>
              <a:spcAft>
                <a:spcPts val="0"/>
              </a:spcAft>
              <a:buClr>
                <a:srgbClr val="434343"/>
              </a:buClr>
              <a:buSzPts val="2800"/>
              <a:buFont typeface="Fira Sans Extra Condensed Medium"/>
              <a:buNone/>
              <a:defRPr b="0" i="0" sz="2800" u="none" cap="none" strike="noStrike">
                <a:solidFill>
                  <a:srgbClr val="434343"/>
                </a:solidFill>
                <a:latin typeface="Fira Sans Extra Condensed Medium"/>
                <a:ea typeface="Fira Sans Extra Condensed Medium"/>
                <a:cs typeface="Fira Sans Extra Condensed Medium"/>
                <a:sym typeface="Fira Sans Extra Condensed Medium"/>
              </a:defRPr>
            </a:lvl9pPr>
          </a:lstStyle>
          <a:p/>
        </p:txBody>
      </p:sp>
      <p:sp>
        <p:nvSpPr>
          <p:cNvPr id="7" name="Google Shape;7;p33"/>
          <p:cNvSpPr txBox="1"/>
          <p:nvPr>
            <p:ph idx="1" type="body"/>
          </p:nvPr>
        </p:nvSpPr>
        <p:spPr>
          <a:xfrm>
            <a:off x="710275" y="1152475"/>
            <a:ext cx="7723500" cy="3454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434343"/>
              </a:buClr>
              <a:buSzPts val="1800"/>
              <a:buFont typeface="Roboto"/>
              <a:buChar char="●"/>
              <a:defRPr b="0" i="0" sz="1800" u="none" cap="none" strike="noStrike">
                <a:solidFill>
                  <a:srgbClr val="434343"/>
                </a:solidFill>
                <a:latin typeface="Roboto"/>
                <a:ea typeface="Roboto"/>
                <a:cs typeface="Roboto"/>
                <a:sym typeface="Roboto"/>
              </a:defRPr>
            </a:lvl1pPr>
            <a:lvl2pPr indent="-317500" lvl="1" marL="9144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2pPr>
            <a:lvl3pPr indent="-317500" lvl="2" marL="13716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3pPr>
            <a:lvl4pPr indent="-317500" lvl="3" marL="18288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4pPr>
            <a:lvl5pPr indent="-317500" lvl="4" marL="22860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5pPr>
            <a:lvl6pPr indent="-317500" lvl="5" marL="27432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6pPr>
            <a:lvl7pPr indent="-317500" lvl="6" marL="32004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7pPr>
            <a:lvl8pPr indent="-317500" lvl="7" marL="3657600" marR="0" rtl="0" algn="l">
              <a:lnSpc>
                <a:spcPct val="115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8pPr>
            <a:lvl9pPr indent="-317500" lvl="8" marL="4114800" marR="0" rtl="0" algn="l">
              <a:lnSpc>
                <a:spcPct val="115000"/>
              </a:lnSpc>
              <a:spcBef>
                <a:spcPts val="1600"/>
              </a:spcBef>
              <a:spcAft>
                <a:spcPts val="1600"/>
              </a:spcAft>
              <a:buClr>
                <a:srgbClr val="434343"/>
              </a:buClr>
              <a:buSzPts val="1400"/>
              <a:buFont typeface="Roboto"/>
              <a:buChar char="■"/>
              <a:defRPr b="0" i="0" sz="1400" u="none" cap="none" strike="noStrike">
                <a:solidFill>
                  <a:srgbClr val="434343"/>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47">
          <p15:clr>
            <a:srgbClr val="EA4335"/>
          </p15:clr>
        </p15:guide>
        <p15:guide id="4" pos="5313">
          <p15:clr>
            <a:srgbClr val="EA4335"/>
          </p15:clr>
        </p15:guide>
        <p15:guide id="5" orient="horz" pos="338">
          <p15:clr>
            <a:srgbClr val="EA4335"/>
          </p15:clr>
        </p15:guide>
        <p15:guide id="6" orient="horz" pos="2902">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73" name="Shape 73"/>
        <p:cNvGrpSpPr/>
        <p:nvPr/>
      </p:nvGrpSpPr>
      <p:grpSpPr>
        <a:xfrm>
          <a:off x="0" y="0"/>
          <a:ext cx="0" cy="0"/>
          <a:chOff x="0" y="0"/>
          <a:chExt cx="0" cy="0"/>
        </a:xfrm>
      </p:grpSpPr>
      <p:sp>
        <p:nvSpPr>
          <p:cNvPr id="74" name="Google Shape;74;g79f941633b_0_38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Oswald"/>
              <a:buNone/>
              <a:defRPr b="1" i="0" sz="2800" u="none" cap="none" strike="noStrike">
                <a:solidFill>
                  <a:schemeClr val="lt1"/>
                </a:solidFill>
                <a:latin typeface="Oswald"/>
                <a:ea typeface="Oswald"/>
                <a:cs typeface="Oswald"/>
                <a:sym typeface="Oswald"/>
              </a:defRPr>
            </a:lvl1pPr>
            <a:lvl2pPr lvl="1" marR="0" rtl="0" algn="l">
              <a:lnSpc>
                <a:spcPct val="100000"/>
              </a:lnSpc>
              <a:spcBef>
                <a:spcPts val="0"/>
              </a:spcBef>
              <a:spcAft>
                <a:spcPts val="0"/>
              </a:spcAft>
              <a:buClr>
                <a:schemeClr val="lt1"/>
              </a:buClr>
              <a:buSzPts val="2800"/>
              <a:buFont typeface="Oswald"/>
              <a:buNone/>
              <a:defRPr b="1" i="0" sz="2800" u="none" cap="none" strike="noStrike">
                <a:solidFill>
                  <a:schemeClr val="lt1"/>
                </a:solidFill>
                <a:latin typeface="Oswald"/>
                <a:ea typeface="Oswald"/>
                <a:cs typeface="Oswald"/>
                <a:sym typeface="Oswald"/>
              </a:defRPr>
            </a:lvl2pPr>
            <a:lvl3pPr lvl="2" marR="0" rtl="0" algn="l">
              <a:lnSpc>
                <a:spcPct val="100000"/>
              </a:lnSpc>
              <a:spcBef>
                <a:spcPts val="0"/>
              </a:spcBef>
              <a:spcAft>
                <a:spcPts val="0"/>
              </a:spcAft>
              <a:buClr>
                <a:schemeClr val="lt1"/>
              </a:buClr>
              <a:buSzPts val="2800"/>
              <a:buFont typeface="Oswald"/>
              <a:buNone/>
              <a:defRPr b="1" i="0" sz="2800" u="none" cap="none" strike="noStrike">
                <a:solidFill>
                  <a:schemeClr val="lt1"/>
                </a:solidFill>
                <a:latin typeface="Oswald"/>
                <a:ea typeface="Oswald"/>
                <a:cs typeface="Oswald"/>
                <a:sym typeface="Oswald"/>
              </a:defRPr>
            </a:lvl3pPr>
            <a:lvl4pPr lvl="3" marR="0" rtl="0" algn="l">
              <a:lnSpc>
                <a:spcPct val="100000"/>
              </a:lnSpc>
              <a:spcBef>
                <a:spcPts val="0"/>
              </a:spcBef>
              <a:spcAft>
                <a:spcPts val="0"/>
              </a:spcAft>
              <a:buClr>
                <a:schemeClr val="lt1"/>
              </a:buClr>
              <a:buSzPts val="2800"/>
              <a:buFont typeface="Oswald"/>
              <a:buNone/>
              <a:defRPr b="1" i="0" sz="2800" u="none" cap="none" strike="noStrike">
                <a:solidFill>
                  <a:schemeClr val="lt1"/>
                </a:solidFill>
                <a:latin typeface="Oswald"/>
                <a:ea typeface="Oswald"/>
                <a:cs typeface="Oswald"/>
                <a:sym typeface="Oswald"/>
              </a:defRPr>
            </a:lvl4pPr>
            <a:lvl5pPr lvl="4" marR="0" rtl="0" algn="l">
              <a:lnSpc>
                <a:spcPct val="100000"/>
              </a:lnSpc>
              <a:spcBef>
                <a:spcPts val="0"/>
              </a:spcBef>
              <a:spcAft>
                <a:spcPts val="0"/>
              </a:spcAft>
              <a:buClr>
                <a:schemeClr val="lt1"/>
              </a:buClr>
              <a:buSzPts val="2800"/>
              <a:buFont typeface="Oswald"/>
              <a:buNone/>
              <a:defRPr b="1" i="0" sz="2800" u="none" cap="none" strike="noStrike">
                <a:solidFill>
                  <a:schemeClr val="lt1"/>
                </a:solidFill>
                <a:latin typeface="Oswald"/>
                <a:ea typeface="Oswald"/>
                <a:cs typeface="Oswald"/>
                <a:sym typeface="Oswald"/>
              </a:defRPr>
            </a:lvl5pPr>
            <a:lvl6pPr lvl="5" marR="0" rtl="0" algn="l">
              <a:lnSpc>
                <a:spcPct val="100000"/>
              </a:lnSpc>
              <a:spcBef>
                <a:spcPts val="0"/>
              </a:spcBef>
              <a:spcAft>
                <a:spcPts val="0"/>
              </a:spcAft>
              <a:buClr>
                <a:schemeClr val="lt1"/>
              </a:buClr>
              <a:buSzPts val="2800"/>
              <a:buFont typeface="Oswald"/>
              <a:buNone/>
              <a:defRPr b="1" i="0" sz="2800" u="none" cap="none" strike="noStrike">
                <a:solidFill>
                  <a:schemeClr val="lt1"/>
                </a:solidFill>
                <a:latin typeface="Oswald"/>
                <a:ea typeface="Oswald"/>
                <a:cs typeface="Oswald"/>
                <a:sym typeface="Oswald"/>
              </a:defRPr>
            </a:lvl6pPr>
            <a:lvl7pPr lvl="6" marR="0" rtl="0" algn="l">
              <a:lnSpc>
                <a:spcPct val="100000"/>
              </a:lnSpc>
              <a:spcBef>
                <a:spcPts val="0"/>
              </a:spcBef>
              <a:spcAft>
                <a:spcPts val="0"/>
              </a:spcAft>
              <a:buClr>
                <a:schemeClr val="lt1"/>
              </a:buClr>
              <a:buSzPts val="2800"/>
              <a:buFont typeface="Oswald"/>
              <a:buNone/>
              <a:defRPr b="1" i="0" sz="2800" u="none" cap="none" strike="noStrike">
                <a:solidFill>
                  <a:schemeClr val="lt1"/>
                </a:solidFill>
                <a:latin typeface="Oswald"/>
                <a:ea typeface="Oswald"/>
                <a:cs typeface="Oswald"/>
                <a:sym typeface="Oswald"/>
              </a:defRPr>
            </a:lvl7pPr>
            <a:lvl8pPr lvl="7" marR="0" rtl="0" algn="l">
              <a:lnSpc>
                <a:spcPct val="100000"/>
              </a:lnSpc>
              <a:spcBef>
                <a:spcPts val="0"/>
              </a:spcBef>
              <a:spcAft>
                <a:spcPts val="0"/>
              </a:spcAft>
              <a:buClr>
                <a:schemeClr val="lt1"/>
              </a:buClr>
              <a:buSzPts val="2800"/>
              <a:buFont typeface="Oswald"/>
              <a:buNone/>
              <a:defRPr b="1" i="0" sz="2800" u="none" cap="none" strike="noStrike">
                <a:solidFill>
                  <a:schemeClr val="lt1"/>
                </a:solidFill>
                <a:latin typeface="Oswald"/>
                <a:ea typeface="Oswald"/>
                <a:cs typeface="Oswald"/>
                <a:sym typeface="Oswald"/>
              </a:defRPr>
            </a:lvl8pPr>
            <a:lvl9pPr lvl="8" marR="0" rtl="0" algn="l">
              <a:lnSpc>
                <a:spcPct val="100000"/>
              </a:lnSpc>
              <a:spcBef>
                <a:spcPts val="0"/>
              </a:spcBef>
              <a:spcAft>
                <a:spcPts val="0"/>
              </a:spcAft>
              <a:buClr>
                <a:schemeClr val="lt1"/>
              </a:buClr>
              <a:buSzPts val="2800"/>
              <a:buFont typeface="Oswald"/>
              <a:buNone/>
              <a:defRPr b="1" i="0" sz="2800" u="none" cap="none" strike="noStrike">
                <a:solidFill>
                  <a:schemeClr val="lt1"/>
                </a:solidFill>
                <a:latin typeface="Oswald"/>
                <a:ea typeface="Oswald"/>
                <a:cs typeface="Oswald"/>
                <a:sym typeface="Oswald"/>
              </a:defRPr>
            </a:lvl9pPr>
          </a:lstStyle>
          <a:p/>
        </p:txBody>
      </p:sp>
      <p:sp>
        <p:nvSpPr>
          <p:cNvPr id="75" name="Google Shape;75;g79f941633b_0_383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15000"/>
              </a:lnSpc>
              <a:spcBef>
                <a:spcPts val="0"/>
              </a:spcBef>
              <a:spcAft>
                <a:spcPts val="0"/>
              </a:spcAft>
              <a:buClr>
                <a:schemeClr val="lt1"/>
              </a:buClr>
              <a:buSzPts val="1600"/>
              <a:buFont typeface="Roboto"/>
              <a:buChar char="●"/>
              <a:defRPr b="0" i="0" sz="1600" u="none" cap="none" strike="noStrike">
                <a:solidFill>
                  <a:schemeClr val="lt1"/>
                </a:solidFill>
                <a:latin typeface="Roboto"/>
                <a:ea typeface="Roboto"/>
                <a:cs typeface="Roboto"/>
                <a:sym typeface="Roboto"/>
              </a:defRPr>
            </a:lvl1pPr>
            <a:lvl2pPr indent="-330200" lvl="1" marL="914400" marR="0" rtl="0" algn="l">
              <a:lnSpc>
                <a:spcPct val="115000"/>
              </a:lnSpc>
              <a:spcBef>
                <a:spcPts val="1600"/>
              </a:spcBef>
              <a:spcAft>
                <a:spcPts val="0"/>
              </a:spcAft>
              <a:buClr>
                <a:schemeClr val="lt1"/>
              </a:buClr>
              <a:buSzPts val="1600"/>
              <a:buFont typeface="Roboto"/>
              <a:buChar char="○"/>
              <a:defRPr b="0" i="0" sz="1600" u="none" cap="none" strike="noStrike">
                <a:solidFill>
                  <a:schemeClr val="lt1"/>
                </a:solidFill>
                <a:latin typeface="Roboto"/>
                <a:ea typeface="Roboto"/>
                <a:cs typeface="Roboto"/>
                <a:sym typeface="Roboto"/>
              </a:defRPr>
            </a:lvl2pPr>
            <a:lvl3pPr indent="-330200" lvl="2" marL="1371600" marR="0" rtl="0" algn="l">
              <a:lnSpc>
                <a:spcPct val="115000"/>
              </a:lnSpc>
              <a:spcBef>
                <a:spcPts val="1600"/>
              </a:spcBef>
              <a:spcAft>
                <a:spcPts val="0"/>
              </a:spcAft>
              <a:buClr>
                <a:schemeClr val="lt1"/>
              </a:buClr>
              <a:buSzPts val="1600"/>
              <a:buFont typeface="Roboto"/>
              <a:buChar char="■"/>
              <a:defRPr b="0" i="0" sz="1600" u="none" cap="none" strike="noStrike">
                <a:solidFill>
                  <a:schemeClr val="lt1"/>
                </a:solidFill>
                <a:latin typeface="Roboto"/>
                <a:ea typeface="Roboto"/>
                <a:cs typeface="Roboto"/>
                <a:sym typeface="Roboto"/>
              </a:defRPr>
            </a:lvl3pPr>
            <a:lvl4pPr indent="-330200" lvl="3" marL="1828800" marR="0" rtl="0" algn="l">
              <a:lnSpc>
                <a:spcPct val="115000"/>
              </a:lnSpc>
              <a:spcBef>
                <a:spcPts val="1600"/>
              </a:spcBef>
              <a:spcAft>
                <a:spcPts val="0"/>
              </a:spcAft>
              <a:buClr>
                <a:schemeClr val="lt1"/>
              </a:buClr>
              <a:buSzPts val="1600"/>
              <a:buFont typeface="Roboto"/>
              <a:buChar char="●"/>
              <a:defRPr b="0" i="0" sz="1600" u="none" cap="none" strike="noStrike">
                <a:solidFill>
                  <a:schemeClr val="lt1"/>
                </a:solidFill>
                <a:latin typeface="Roboto"/>
                <a:ea typeface="Roboto"/>
                <a:cs typeface="Roboto"/>
                <a:sym typeface="Roboto"/>
              </a:defRPr>
            </a:lvl4pPr>
            <a:lvl5pPr indent="-330200" lvl="4" marL="2286000" marR="0" rtl="0" algn="l">
              <a:lnSpc>
                <a:spcPct val="115000"/>
              </a:lnSpc>
              <a:spcBef>
                <a:spcPts val="1600"/>
              </a:spcBef>
              <a:spcAft>
                <a:spcPts val="0"/>
              </a:spcAft>
              <a:buClr>
                <a:schemeClr val="lt1"/>
              </a:buClr>
              <a:buSzPts val="1600"/>
              <a:buFont typeface="Roboto"/>
              <a:buChar char="○"/>
              <a:defRPr b="0" i="0" sz="1600" u="none" cap="none" strike="noStrike">
                <a:solidFill>
                  <a:schemeClr val="lt1"/>
                </a:solidFill>
                <a:latin typeface="Roboto"/>
                <a:ea typeface="Roboto"/>
                <a:cs typeface="Roboto"/>
                <a:sym typeface="Roboto"/>
              </a:defRPr>
            </a:lvl5pPr>
            <a:lvl6pPr indent="-330200" lvl="5" marL="2743200" marR="0" rtl="0" algn="l">
              <a:lnSpc>
                <a:spcPct val="115000"/>
              </a:lnSpc>
              <a:spcBef>
                <a:spcPts val="1600"/>
              </a:spcBef>
              <a:spcAft>
                <a:spcPts val="0"/>
              </a:spcAft>
              <a:buClr>
                <a:schemeClr val="lt1"/>
              </a:buClr>
              <a:buSzPts val="1600"/>
              <a:buFont typeface="Roboto"/>
              <a:buChar char="■"/>
              <a:defRPr b="0" i="0" sz="1600" u="none" cap="none" strike="noStrike">
                <a:solidFill>
                  <a:schemeClr val="lt1"/>
                </a:solidFill>
                <a:latin typeface="Roboto"/>
                <a:ea typeface="Roboto"/>
                <a:cs typeface="Roboto"/>
                <a:sym typeface="Roboto"/>
              </a:defRPr>
            </a:lvl6pPr>
            <a:lvl7pPr indent="-330200" lvl="6" marL="3200400" marR="0" rtl="0" algn="l">
              <a:lnSpc>
                <a:spcPct val="115000"/>
              </a:lnSpc>
              <a:spcBef>
                <a:spcPts val="1600"/>
              </a:spcBef>
              <a:spcAft>
                <a:spcPts val="0"/>
              </a:spcAft>
              <a:buClr>
                <a:schemeClr val="lt1"/>
              </a:buClr>
              <a:buSzPts val="1600"/>
              <a:buFont typeface="Roboto"/>
              <a:buChar char="●"/>
              <a:defRPr b="0" i="0" sz="1600" u="none" cap="none" strike="noStrike">
                <a:solidFill>
                  <a:schemeClr val="lt1"/>
                </a:solidFill>
                <a:latin typeface="Roboto"/>
                <a:ea typeface="Roboto"/>
                <a:cs typeface="Roboto"/>
                <a:sym typeface="Roboto"/>
              </a:defRPr>
            </a:lvl7pPr>
            <a:lvl8pPr indent="-330200" lvl="7" marL="3657600" marR="0" rtl="0" algn="l">
              <a:lnSpc>
                <a:spcPct val="115000"/>
              </a:lnSpc>
              <a:spcBef>
                <a:spcPts val="1600"/>
              </a:spcBef>
              <a:spcAft>
                <a:spcPts val="0"/>
              </a:spcAft>
              <a:buClr>
                <a:schemeClr val="lt1"/>
              </a:buClr>
              <a:buSzPts val="1600"/>
              <a:buFont typeface="Roboto"/>
              <a:buChar char="○"/>
              <a:defRPr b="0" i="0" sz="1600" u="none" cap="none" strike="noStrike">
                <a:solidFill>
                  <a:schemeClr val="lt1"/>
                </a:solidFill>
                <a:latin typeface="Roboto"/>
                <a:ea typeface="Roboto"/>
                <a:cs typeface="Roboto"/>
                <a:sym typeface="Roboto"/>
              </a:defRPr>
            </a:lvl8pPr>
            <a:lvl9pPr indent="-330200" lvl="8" marL="4114800" marR="0" rtl="0" algn="l">
              <a:lnSpc>
                <a:spcPct val="115000"/>
              </a:lnSpc>
              <a:spcBef>
                <a:spcPts val="1600"/>
              </a:spcBef>
              <a:spcAft>
                <a:spcPts val="1600"/>
              </a:spcAft>
              <a:buClr>
                <a:schemeClr val="lt1"/>
              </a:buClr>
              <a:buSzPts val="1600"/>
              <a:buFont typeface="Roboto"/>
              <a:buChar char="■"/>
              <a:defRPr b="0" i="0" sz="1600" u="none" cap="none" strike="noStrike">
                <a:solidFill>
                  <a:schemeClr val="lt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89" r:id="rId27"/>
    <p:sldLayoutId id="2147483690"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3.png"/><Relationship Id="rId4" Type="http://schemas.openxmlformats.org/officeDocument/2006/relationships/image" Target="../media/image33.png"/><Relationship Id="rId5" Type="http://schemas.openxmlformats.org/officeDocument/2006/relationships/image" Target="../media/image11.png"/><Relationship Id="rId6" Type="http://schemas.openxmlformats.org/officeDocument/2006/relationships/image" Target="../media/image17.png"/><Relationship Id="rId7" Type="http://schemas.openxmlformats.org/officeDocument/2006/relationships/image" Target="../media/image2.png"/><Relationship Id="rId8"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30.png"/><Relationship Id="rId6"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28.gif"/><Relationship Id="rId4" Type="http://schemas.openxmlformats.org/officeDocument/2006/relationships/hyperlink" Target="http://jmlr.csail.mit.edu/papers/volume13/bergstra12a/bergstra12a.pdf" TargetMode="External"/><Relationship Id="rId5" Type="http://schemas.openxmlformats.org/officeDocument/2006/relationships/hyperlink" Target="http://jmlr.csail.mit.edu/papers/volume13/bergstra12a/bergstra12a.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20.jpg"/><Relationship Id="rId4" Type="http://schemas.openxmlformats.org/officeDocument/2006/relationships/image" Target="../media/image1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2.png"/><Relationship Id="rId4" Type="http://schemas.openxmlformats.org/officeDocument/2006/relationships/image" Target="../media/image31.png"/><Relationship Id="rId5" Type="http://schemas.openxmlformats.org/officeDocument/2006/relationships/image" Target="../media/image1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3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g79f941633b_8_338"/>
          <p:cNvSpPr txBox="1"/>
          <p:nvPr>
            <p:ph type="ctrTitle"/>
          </p:nvPr>
        </p:nvSpPr>
        <p:spPr>
          <a:xfrm>
            <a:off x="2050800" y="1906706"/>
            <a:ext cx="5042400" cy="830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200"/>
              <a:buNone/>
            </a:pPr>
            <a:r>
              <a:rPr lang="en" sz="6100">
                <a:latin typeface="Dosis"/>
                <a:ea typeface="Dosis"/>
                <a:cs typeface="Dosis"/>
                <a:sym typeface="Dosis"/>
              </a:rPr>
              <a:t>Team 7</a:t>
            </a:r>
            <a:endParaRPr sz="6100">
              <a:latin typeface="Dosis"/>
              <a:ea typeface="Dosis"/>
              <a:cs typeface="Dosis"/>
              <a:sym typeface="Dosis"/>
            </a:endParaRPr>
          </a:p>
        </p:txBody>
      </p:sp>
      <p:sp>
        <p:nvSpPr>
          <p:cNvPr id="323" name="Google Shape;323;g79f941633b_8_338"/>
          <p:cNvSpPr txBox="1"/>
          <p:nvPr>
            <p:ph idx="1" type="subTitle"/>
          </p:nvPr>
        </p:nvSpPr>
        <p:spPr>
          <a:xfrm>
            <a:off x="2371800" y="2947599"/>
            <a:ext cx="4400400" cy="60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SzPts val="1600"/>
              <a:buNone/>
            </a:pPr>
            <a:r>
              <a:rPr lang="en" sz="3000">
                <a:solidFill>
                  <a:srgbClr val="FFFFFF"/>
                </a:solidFill>
                <a:latin typeface="EB Garamond"/>
                <a:ea typeface="EB Garamond"/>
                <a:cs typeface="EB Garamond"/>
                <a:sym typeface="EB Garamond"/>
              </a:rPr>
              <a:t>Open IIT Data Analytics</a:t>
            </a:r>
            <a:endParaRPr sz="3000">
              <a:solidFill>
                <a:srgbClr val="FFFFFF"/>
              </a:solidFill>
              <a:latin typeface="EB Garamond"/>
              <a:ea typeface="EB Garamond"/>
              <a:cs typeface="EB Garamond"/>
              <a:sym typeface="EB Garamond"/>
            </a:endParaRPr>
          </a:p>
          <a:p>
            <a:pPr indent="0" lvl="0" marL="0" rtl="0" algn="ctr">
              <a:lnSpc>
                <a:spcPct val="100000"/>
              </a:lnSpc>
              <a:spcBef>
                <a:spcPts val="0"/>
              </a:spcBef>
              <a:spcAft>
                <a:spcPts val="0"/>
              </a:spcAft>
              <a:buSzPts val="1600"/>
              <a:buNone/>
            </a:pPr>
            <a:r>
              <a:t/>
            </a:r>
            <a:endParaRPr/>
          </a:p>
        </p:txBody>
      </p:sp>
      <p:sp>
        <p:nvSpPr>
          <p:cNvPr id="324" name="Google Shape;324;g79f941633b_8_338"/>
          <p:cNvSpPr txBox="1"/>
          <p:nvPr/>
        </p:nvSpPr>
        <p:spPr>
          <a:xfrm>
            <a:off x="3660700" y="2162875"/>
            <a:ext cx="381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429" name="Shape 429"/>
        <p:cNvGrpSpPr/>
        <p:nvPr/>
      </p:nvGrpSpPr>
      <p:grpSpPr>
        <a:xfrm>
          <a:off x="0" y="0"/>
          <a:ext cx="0" cy="0"/>
          <a:chOff x="0" y="0"/>
          <a:chExt cx="0" cy="0"/>
        </a:xfrm>
      </p:grpSpPr>
      <p:grpSp>
        <p:nvGrpSpPr>
          <p:cNvPr id="430" name="Google Shape;430;g79f941633b_0_4088"/>
          <p:cNvGrpSpPr/>
          <p:nvPr/>
        </p:nvGrpSpPr>
        <p:grpSpPr>
          <a:xfrm>
            <a:off x="519175" y="723375"/>
            <a:ext cx="7887825" cy="757850"/>
            <a:chOff x="2206725" y="1254350"/>
            <a:chExt cx="7887825" cy="757850"/>
          </a:xfrm>
        </p:grpSpPr>
        <p:sp>
          <p:nvSpPr>
            <p:cNvPr id="431" name="Google Shape;431;g79f941633b_0_4088"/>
            <p:cNvSpPr/>
            <p:nvPr/>
          </p:nvSpPr>
          <p:spPr>
            <a:xfrm>
              <a:off x="2820775" y="1614200"/>
              <a:ext cx="1440375" cy="25"/>
            </a:xfrm>
            <a:custGeom>
              <a:rect b="b" l="l" r="r" t="t"/>
              <a:pathLst>
                <a:path extrusionOk="0" fill="none" h="1" w="57615">
                  <a:moveTo>
                    <a:pt x="1" y="1"/>
                  </a:moveTo>
                  <a:lnTo>
                    <a:pt x="57615" y="1"/>
                  </a:lnTo>
                </a:path>
              </a:pathLst>
            </a:custGeom>
            <a:noFill/>
            <a:ln cap="rnd" cmpd="sng" w="33625">
              <a:solidFill>
                <a:srgbClr val="69E781"/>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32" name="Google Shape;432;g79f941633b_0_4088"/>
            <p:cNvSpPr/>
            <p:nvPr/>
          </p:nvSpPr>
          <p:spPr>
            <a:xfrm>
              <a:off x="2206725" y="1254350"/>
              <a:ext cx="656350" cy="757850"/>
            </a:xfrm>
            <a:custGeom>
              <a:rect b="b" l="l" r="r" t="t"/>
              <a:pathLst>
                <a:path extrusionOk="0" h="30314" w="26254">
                  <a:moveTo>
                    <a:pt x="13133" y="0"/>
                  </a:moveTo>
                  <a:lnTo>
                    <a:pt x="0" y="7572"/>
                  </a:lnTo>
                  <a:lnTo>
                    <a:pt x="0" y="22729"/>
                  </a:lnTo>
                  <a:lnTo>
                    <a:pt x="13133" y="30313"/>
                  </a:lnTo>
                  <a:lnTo>
                    <a:pt x="26253" y="22729"/>
                  </a:lnTo>
                  <a:lnTo>
                    <a:pt x="26253" y="7572"/>
                  </a:lnTo>
                  <a:lnTo>
                    <a:pt x="13133" y="0"/>
                  </a:lnTo>
                  <a:close/>
                </a:path>
              </a:pathLst>
            </a:custGeom>
            <a:solidFill>
              <a:srgbClr val="FFFFF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33" name="Google Shape;433;g79f941633b_0_4088"/>
            <p:cNvSpPr/>
            <p:nvPr/>
          </p:nvSpPr>
          <p:spPr>
            <a:xfrm>
              <a:off x="2268325" y="1325175"/>
              <a:ext cx="533425" cy="615875"/>
            </a:xfrm>
            <a:custGeom>
              <a:rect b="b" l="l" r="r" t="t"/>
              <a:pathLst>
                <a:path extrusionOk="0" h="24635" w="21337">
                  <a:moveTo>
                    <a:pt x="10669" y="1"/>
                  </a:moveTo>
                  <a:lnTo>
                    <a:pt x="1" y="6156"/>
                  </a:lnTo>
                  <a:lnTo>
                    <a:pt x="1" y="18479"/>
                  </a:lnTo>
                  <a:lnTo>
                    <a:pt x="10669" y="24635"/>
                  </a:lnTo>
                  <a:lnTo>
                    <a:pt x="21337" y="18479"/>
                  </a:lnTo>
                  <a:lnTo>
                    <a:pt x="21337" y="6156"/>
                  </a:lnTo>
                  <a:lnTo>
                    <a:pt x="10669" y="1"/>
                  </a:ln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34" name="Google Shape;434;g79f941633b_0_4088"/>
            <p:cNvSpPr txBox="1"/>
            <p:nvPr/>
          </p:nvSpPr>
          <p:spPr>
            <a:xfrm>
              <a:off x="5759550" y="1464050"/>
              <a:ext cx="4335000" cy="3828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900">
                  <a:solidFill>
                    <a:srgbClr val="202124"/>
                  </a:solidFill>
                  <a:latin typeface="Cambria"/>
                  <a:ea typeface="Cambria"/>
                  <a:cs typeface="Cambria"/>
                  <a:sym typeface="Cambria"/>
                </a:rPr>
                <a:t>The production of the songs in the dataset linearly increases with year ranging from as old as 1920 to as recent as 2021. A good point will be to study frequency distribution for the years as shown earlier.</a:t>
              </a:r>
              <a:endParaRPr b="0" i="0" sz="900" u="none" cap="none" strike="noStrike">
                <a:solidFill>
                  <a:srgbClr val="434343"/>
                </a:solidFill>
                <a:latin typeface="Roboto"/>
                <a:ea typeface="Roboto"/>
                <a:cs typeface="Roboto"/>
                <a:sym typeface="Roboto"/>
              </a:endParaRPr>
            </a:p>
          </p:txBody>
        </p:sp>
        <p:sp>
          <p:nvSpPr>
            <p:cNvPr id="435" name="Google Shape;435;g79f941633b_0_4088"/>
            <p:cNvSpPr/>
            <p:nvPr/>
          </p:nvSpPr>
          <p:spPr>
            <a:xfrm>
              <a:off x="4261150" y="1478600"/>
              <a:ext cx="1236000" cy="2712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900">
                  <a:solidFill>
                    <a:srgbClr val="FFFFFF"/>
                  </a:solidFill>
                  <a:latin typeface="Fira Sans Extra Condensed"/>
                  <a:ea typeface="Fira Sans Extra Condensed"/>
                  <a:cs typeface="Fira Sans Extra Condensed"/>
                  <a:sym typeface="Fira Sans Extra Condensed"/>
                </a:rPr>
                <a:t>Year of Release</a:t>
              </a:r>
              <a:endParaRPr i="0" sz="900" u="none" cap="none" strike="noStrike">
                <a:solidFill>
                  <a:srgbClr val="FFFFFF"/>
                </a:solidFill>
                <a:latin typeface="Fira Sans Extra Condensed"/>
                <a:ea typeface="Fira Sans Extra Condensed"/>
                <a:cs typeface="Fira Sans Extra Condensed"/>
                <a:sym typeface="Fira Sans Extra Condensed"/>
              </a:endParaRPr>
            </a:p>
          </p:txBody>
        </p:sp>
      </p:grpSp>
      <p:grpSp>
        <p:nvGrpSpPr>
          <p:cNvPr id="436" name="Google Shape;436;g79f941633b_0_4088"/>
          <p:cNvGrpSpPr/>
          <p:nvPr/>
        </p:nvGrpSpPr>
        <p:grpSpPr>
          <a:xfrm>
            <a:off x="1195274" y="1315050"/>
            <a:ext cx="7238887" cy="757850"/>
            <a:chOff x="2922575" y="1798150"/>
            <a:chExt cx="7327551" cy="757850"/>
          </a:xfrm>
        </p:grpSpPr>
        <p:sp>
          <p:nvSpPr>
            <p:cNvPr id="437" name="Google Shape;437;g79f941633b_0_4088"/>
            <p:cNvSpPr/>
            <p:nvPr/>
          </p:nvSpPr>
          <p:spPr>
            <a:xfrm>
              <a:off x="3523550" y="2181525"/>
              <a:ext cx="737600" cy="25"/>
            </a:xfrm>
            <a:custGeom>
              <a:rect b="b" l="l" r="r" t="t"/>
              <a:pathLst>
                <a:path extrusionOk="0" fill="none" h="1" w="29504">
                  <a:moveTo>
                    <a:pt x="0" y="1"/>
                  </a:moveTo>
                  <a:lnTo>
                    <a:pt x="29504" y="1"/>
                  </a:lnTo>
                </a:path>
              </a:pathLst>
            </a:custGeom>
            <a:noFill/>
            <a:ln cap="rnd" cmpd="sng" w="33625">
              <a:solidFill>
                <a:srgbClr val="FCBD24"/>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38" name="Google Shape;438;g79f941633b_0_4088"/>
            <p:cNvSpPr/>
            <p:nvPr/>
          </p:nvSpPr>
          <p:spPr>
            <a:xfrm>
              <a:off x="2922575" y="1798150"/>
              <a:ext cx="656350" cy="757850"/>
            </a:xfrm>
            <a:custGeom>
              <a:rect b="b" l="l" r="r" t="t"/>
              <a:pathLst>
                <a:path extrusionOk="0" h="30314" w="26254">
                  <a:moveTo>
                    <a:pt x="13133" y="1"/>
                  </a:moveTo>
                  <a:lnTo>
                    <a:pt x="1" y="7585"/>
                  </a:lnTo>
                  <a:lnTo>
                    <a:pt x="1" y="22742"/>
                  </a:lnTo>
                  <a:lnTo>
                    <a:pt x="13133" y="30314"/>
                  </a:lnTo>
                  <a:lnTo>
                    <a:pt x="26254" y="22742"/>
                  </a:lnTo>
                  <a:lnTo>
                    <a:pt x="26254" y="7585"/>
                  </a:lnTo>
                  <a:lnTo>
                    <a:pt x="13133" y="1"/>
                  </a:lnTo>
                  <a:close/>
                </a:path>
              </a:pathLst>
            </a:custGeom>
            <a:solidFill>
              <a:srgbClr val="FFFFFF"/>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39" name="Google Shape;439;g79f941633b_0_4088"/>
            <p:cNvSpPr/>
            <p:nvPr/>
          </p:nvSpPr>
          <p:spPr>
            <a:xfrm>
              <a:off x="2984200" y="1869300"/>
              <a:ext cx="533425" cy="615875"/>
            </a:xfrm>
            <a:custGeom>
              <a:rect b="b" l="l" r="r" t="t"/>
              <a:pathLst>
                <a:path extrusionOk="0" h="24635" w="21337">
                  <a:moveTo>
                    <a:pt x="10668" y="0"/>
                  </a:moveTo>
                  <a:lnTo>
                    <a:pt x="0" y="6156"/>
                  </a:lnTo>
                  <a:lnTo>
                    <a:pt x="0" y="18467"/>
                  </a:lnTo>
                  <a:lnTo>
                    <a:pt x="10668" y="24634"/>
                  </a:lnTo>
                  <a:lnTo>
                    <a:pt x="21336" y="18467"/>
                  </a:lnTo>
                  <a:lnTo>
                    <a:pt x="21336" y="6156"/>
                  </a:lnTo>
                  <a:lnTo>
                    <a:pt x="10668" y="0"/>
                  </a:ln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40" name="Google Shape;440;g79f941633b_0_4088"/>
            <p:cNvSpPr/>
            <p:nvPr/>
          </p:nvSpPr>
          <p:spPr>
            <a:xfrm>
              <a:off x="3100875" y="2027050"/>
              <a:ext cx="300050" cy="300050"/>
            </a:xfrm>
            <a:custGeom>
              <a:rect b="b" l="l" r="r" t="t"/>
              <a:pathLst>
                <a:path extrusionOk="0" h="12002" w="12002">
                  <a:moveTo>
                    <a:pt x="6001" y="989"/>
                  </a:moveTo>
                  <a:cubicBezTo>
                    <a:pt x="8764" y="989"/>
                    <a:pt x="11014" y="3239"/>
                    <a:pt x="11014" y="6001"/>
                  </a:cubicBezTo>
                  <a:cubicBezTo>
                    <a:pt x="11014" y="8775"/>
                    <a:pt x="8764" y="11014"/>
                    <a:pt x="6001" y="11014"/>
                  </a:cubicBezTo>
                  <a:cubicBezTo>
                    <a:pt x="3227" y="11014"/>
                    <a:pt x="989" y="8775"/>
                    <a:pt x="989" y="6001"/>
                  </a:cubicBezTo>
                  <a:cubicBezTo>
                    <a:pt x="989" y="3239"/>
                    <a:pt x="3227" y="989"/>
                    <a:pt x="6001" y="989"/>
                  </a:cubicBezTo>
                  <a:close/>
                  <a:moveTo>
                    <a:pt x="6001" y="1"/>
                  </a:moveTo>
                  <a:cubicBezTo>
                    <a:pt x="2679" y="1"/>
                    <a:pt x="1" y="2691"/>
                    <a:pt x="1" y="6001"/>
                  </a:cubicBezTo>
                  <a:cubicBezTo>
                    <a:pt x="1" y="9323"/>
                    <a:pt x="2679" y="12002"/>
                    <a:pt x="6001" y="12002"/>
                  </a:cubicBezTo>
                  <a:cubicBezTo>
                    <a:pt x="9311" y="12002"/>
                    <a:pt x="12002" y="9323"/>
                    <a:pt x="12002" y="6001"/>
                  </a:cubicBezTo>
                  <a:cubicBezTo>
                    <a:pt x="12002" y="2691"/>
                    <a:pt x="9311" y="1"/>
                    <a:pt x="60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41" name="Google Shape;441;g79f941633b_0_4088"/>
            <p:cNvSpPr/>
            <p:nvPr/>
          </p:nvSpPr>
          <p:spPr>
            <a:xfrm>
              <a:off x="3171725" y="2100950"/>
              <a:ext cx="136650" cy="98475"/>
            </a:xfrm>
            <a:custGeom>
              <a:rect b="b" l="l" r="r" t="t"/>
              <a:pathLst>
                <a:path extrusionOk="0" h="3939" w="5466">
                  <a:moveTo>
                    <a:pt x="560" y="0"/>
                  </a:moveTo>
                  <a:cubicBezTo>
                    <a:pt x="429" y="0"/>
                    <a:pt x="298" y="51"/>
                    <a:pt x="203" y="152"/>
                  </a:cubicBezTo>
                  <a:cubicBezTo>
                    <a:pt x="0" y="343"/>
                    <a:pt x="0" y="676"/>
                    <a:pt x="203" y="866"/>
                  </a:cubicBezTo>
                  <a:lnTo>
                    <a:pt x="2274" y="2950"/>
                  </a:lnTo>
                  <a:cubicBezTo>
                    <a:pt x="2274" y="2986"/>
                    <a:pt x="2274" y="3010"/>
                    <a:pt x="2274" y="3045"/>
                  </a:cubicBezTo>
                  <a:cubicBezTo>
                    <a:pt x="2274" y="3545"/>
                    <a:pt x="2667" y="3938"/>
                    <a:pt x="3167" y="3938"/>
                  </a:cubicBezTo>
                  <a:cubicBezTo>
                    <a:pt x="3655" y="3938"/>
                    <a:pt x="4048" y="3545"/>
                    <a:pt x="4060" y="3057"/>
                  </a:cubicBezTo>
                  <a:lnTo>
                    <a:pt x="5263" y="1855"/>
                  </a:lnTo>
                  <a:cubicBezTo>
                    <a:pt x="5465" y="1652"/>
                    <a:pt x="5465" y="1331"/>
                    <a:pt x="5263" y="1128"/>
                  </a:cubicBezTo>
                  <a:cubicBezTo>
                    <a:pt x="5162" y="1027"/>
                    <a:pt x="5031" y="977"/>
                    <a:pt x="4900" y="977"/>
                  </a:cubicBezTo>
                  <a:cubicBezTo>
                    <a:pt x="4769" y="977"/>
                    <a:pt x="4638" y="1027"/>
                    <a:pt x="4537" y="1128"/>
                  </a:cubicBezTo>
                  <a:lnTo>
                    <a:pt x="3465" y="2212"/>
                  </a:lnTo>
                  <a:cubicBezTo>
                    <a:pt x="3370" y="2176"/>
                    <a:pt x="3274" y="2152"/>
                    <a:pt x="3167" y="2152"/>
                  </a:cubicBezTo>
                  <a:cubicBezTo>
                    <a:pt x="3096" y="2152"/>
                    <a:pt x="3024" y="2164"/>
                    <a:pt x="2953" y="2176"/>
                  </a:cubicBezTo>
                  <a:lnTo>
                    <a:pt x="917" y="152"/>
                  </a:lnTo>
                  <a:cubicBezTo>
                    <a:pt x="822" y="51"/>
                    <a:pt x="691"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42" name="Google Shape;442;g79f941633b_0_4088"/>
            <p:cNvSpPr/>
            <p:nvPr/>
          </p:nvSpPr>
          <p:spPr>
            <a:xfrm>
              <a:off x="4261150" y="2045938"/>
              <a:ext cx="1236000" cy="2712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900">
                  <a:solidFill>
                    <a:srgbClr val="FFFFFF"/>
                  </a:solidFill>
                  <a:latin typeface="Fira Sans Extra Condensed Medium"/>
                  <a:ea typeface="Fira Sans Extra Condensed Medium"/>
                  <a:cs typeface="Fira Sans Extra Condensed Medium"/>
                  <a:sym typeface="Fira Sans Extra Condensed Medium"/>
                </a:rPr>
                <a:t>Release Date</a:t>
              </a:r>
              <a:endParaRPr b="0" i="0" sz="900" u="none" cap="none" strike="noStrike">
                <a:solidFill>
                  <a:srgbClr val="FFFFFF"/>
                </a:solidFill>
                <a:latin typeface="Arial"/>
                <a:ea typeface="Arial"/>
                <a:cs typeface="Arial"/>
                <a:sym typeface="Arial"/>
              </a:endParaRPr>
            </a:p>
          </p:txBody>
        </p:sp>
        <p:sp>
          <p:nvSpPr>
            <p:cNvPr id="443" name="Google Shape;443;g79f941633b_0_4088"/>
            <p:cNvSpPr txBox="1"/>
            <p:nvPr/>
          </p:nvSpPr>
          <p:spPr>
            <a:xfrm>
              <a:off x="5806826" y="1847975"/>
              <a:ext cx="4443300" cy="658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900">
                  <a:solidFill>
                    <a:srgbClr val="202124"/>
                  </a:solidFill>
                  <a:latin typeface="Cambria"/>
                  <a:ea typeface="Cambria"/>
                  <a:cs typeface="Cambria"/>
                  <a:sym typeface="Cambria"/>
                </a:rPr>
                <a:t>The majority of the songs are produced in the month of January which consists of about 36.277% of the distribution. A trend is seen in date distribution, with the first day of the month being 37.997% probable for producers to release their songs. Other information like date, day, month, week is extracted from the same. </a:t>
              </a:r>
              <a:endParaRPr sz="900">
                <a:solidFill>
                  <a:srgbClr val="202124"/>
                </a:solidFill>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900">
                <a:solidFill>
                  <a:srgbClr val="202124"/>
                </a:solidFill>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900">
                <a:solidFill>
                  <a:srgbClr val="202124"/>
                </a:solidFill>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700">
                <a:solidFill>
                  <a:schemeClr val="dk1"/>
                </a:solidFill>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700">
                <a:solidFill>
                  <a:srgbClr val="202124"/>
                </a:solidFill>
                <a:latin typeface="Cambria"/>
                <a:ea typeface="Cambria"/>
                <a:cs typeface="Cambria"/>
                <a:sym typeface="Cambria"/>
              </a:endParaRPr>
            </a:p>
          </p:txBody>
        </p:sp>
      </p:grpSp>
      <p:grpSp>
        <p:nvGrpSpPr>
          <p:cNvPr id="444" name="Google Shape;444;g79f941633b_0_4088"/>
          <p:cNvGrpSpPr/>
          <p:nvPr/>
        </p:nvGrpSpPr>
        <p:grpSpPr>
          <a:xfrm>
            <a:off x="1307850" y="3701613"/>
            <a:ext cx="7019675" cy="757850"/>
            <a:chOff x="2922575" y="3259950"/>
            <a:chExt cx="7019675" cy="757850"/>
          </a:xfrm>
        </p:grpSpPr>
        <p:sp>
          <p:nvSpPr>
            <p:cNvPr id="445" name="Google Shape;445;g79f941633b_0_4088"/>
            <p:cNvSpPr/>
            <p:nvPr/>
          </p:nvSpPr>
          <p:spPr>
            <a:xfrm>
              <a:off x="3523550" y="3638850"/>
              <a:ext cx="737600" cy="25"/>
            </a:xfrm>
            <a:custGeom>
              <a:rect b="b" l="l" r="r" t="t"/>
              <a:pathLst>
                <a:path extrusionOk="0" fill="none" h="1" w="29504">
                  <a:moveTo>
                    <a:pt x="0" y="1"/>
                  </a:moveTo>
                  <a:lnTo>
                    <a:pt x="29504" y="1"/>
                  </a:lnTo>
                </a:path>
              </a:pathLst>
            </a:custGeom>
            <a:noFill/>
            <a:ln cap="rnd" cmpd="sng" w="33625">
              <a:solidFill>
                <a:srgbClr val="EC3A3B"/>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46" name="Google Shape;446;g79f941633b_0_4088"/>
            <p:cNvSpPr/>
            <p:nvPr/>
          </p:nvSpPr>
          <p:spPr>
            <a:xfrm>
              <a:off x="2922575" y="3259950"/>
              <a:ext cx="656350" cy="757850"/>
            </a:xfrm>
            <a:custGeom>
              <a:rect b="b" l="l" r="r" t="t"/>
              <a:pathLst>
                <a:path extrusionOk="0" h="30314" w="26254">
                  <a:moveTo>
                    <a:pt x="13133" y="0"/>
                  </a:moveTo>
                  <a:lnTo>
                    <a:pt x="1" y="7573"/>
                  </a:lnTo>
                  <a:lnTo>
                    <a:pt x="1" y="22729"/>
                  </a:lnTo>
                  <a:lnTo>
                    <a:pt x="13133" y="30313"/>
                  </a:lnTo>
                  <a:lnTo>
                    <a:pt x="26254" y="22729"/>
                  </a:lnTo>
                  <a:lnTo>
                    <a:pt x="26254" y="7573"/>
                  </a:lnTo>
                  <a:lnTo>
                    <a:pt x="13133" y="0"/>
                  </a:lnTo>
                  <a:close/>
                </a:path>
              </a:pathLst>
            </a:custGeom>
            <a:solidFill>
              <a:srgbClr val="FFFFFF"/>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47" name="Google Shape;447;g79f941633b_0_4088"/>
            <p:cNvSpPr/>
            <p:nvPr/>
          </p:nvSpPr>
          <p:spPr>
            <a:xfrm>
              <a:off x="2984200" y="3330775"/>
              <a:ext cx="533425" cy="615875"/>
            </a:xfrm>
            <a:custGeom>
              <a:rect b="b" l="l" r="r" t="t"/>
              <a:pathLst>
                <a:path extrusionOk="0" h="24635" w="21337">
                  <a:moveTo>
                    <a:pt x="10668" y="1"/>
                  </a:moveTo>
                  <a:lnTo>
                    <a:pt x="0" y="6156"/>
                  </a:lnTo>
                  <a:lnTo>
                    <a:pt x="0" y="18479"/>
                  </a:lnTo>
                  <a:lnTo>
                    <a:pt x="10668" y="24635"/>
                  </a:lnTo>
                  <a:lnTo>
                    <a:pt x="21336" y="18479"/>
                  </a:lnTo>
                  <a:lnTo>
                    <a:pt x="21336" y="6156"/>
                  </a:lnTo>
                  <a:lnTo>
                    <a:pt x="10668" y="1"/>
                  </a:ln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48" name="Google Shape;448;g79f941633b_0_4088"/>
            <p:cNvSpPr/>
            <p:nvPr/>
          </p:nvSpPr>
          <p:spPr>
            <a:xfrm>
              <a:off x="4261150" y="3506688"/>
              <a:ext cx="1236000" cy="2712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900">
                  <a:solidFill>
                    <a:srgbClr val="FFFFFF"/>
                  </a:solidFill>
                  <a:latin typeface="Fira Sans Extra Condensed Medium"/>
                  <a:ea typeface="Fira Sans Extra Condensed Medium"/>
                  <a:cs typeface="Fira Sans Extra Condensed Medium"/>
                  <a:sym typeface="Fira Sans Extra Condensed Medium"/>
                </a:rPr>
                <a:t>Instrumentalness</a:t>
              </a:r>
              <a:endParaRPr b="0" i="0" sz="900" u="none" cap="none" strike="noStrike">
                <a:solidFill>
                  <a:srgbClr val="FFFFFF"/>
                </a:solidFill>
                <a:latin typeface="Arial"/>
                <a:ea typeface="Arial"/>
                <a:cs typeface="Arial"/>
                <a:sym typeface="Arial"/>
              </a:endParaRPr>
            </a:p>
          </p:txBody>
        </p:sp>
        <p:sp>
          <p:nvSpPr>
            <p:cNvPr id="449" name="Google Shape;449;g79f941633b_0_4088"/>
            <p:cNvSpPr txBox="1"/>
            <p:nvPr/>
          </p:nvSpPr>
          <p:spPr>
            <a:xfrm>
              <a:off x="5692450" y="3482962"/>
              <a:ext cx="4249800" cy="3003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900">
                  <a:solidFill>
                    <a:schemeClr val="dk1"/>
                  </a:solidFill>
                  <a:latin typeface="Cambria"/>
                  <a:ea typeface="Cambria"/>
                  <a:cs typeface="Cambria"/>
                  <a:sym typeface="Cambria"/>
                </a:rPr>
                <a:t>I</a:t>
              </a:r>
              <a:r>
                <a:rPr lang="en" sz="900">
                  <a:solidFill>
                    <a:schemeClr val="dk1"/>
                  </a:solidFill>
                  <a:latin typeface="Cambria"/>
                  <a:ea typeface="Cambria"/>
                  <a:cs typeface="Cambria"/>
                  <a:sym typeface="Cambria"/>
                </a:rPr>
                <a:t>t varies on the scale of 0-1, representing the primary use of instruments in the song. On visualizing the dataset it is observed that 28.89% of the dataset have 0 instrumentalness. </a:t>
              </a:r>
              <a:endParaRPr b="0" i="0" sz="800" u="none" cap="none" strike="noStrike">
                <a:solidFill>
                  <a:srgbClr val="434343"/>
                </a:solidFill>
                <a:latin typeface="Roboto"/>
                <a:ea typeface="Roboto"/>
                <a:cs typeface="Roboto"/>
                <a:sym typeface="Roboto"/>
              </a:endParaRPr>
            </a:p>
          </p:txBody>
        </p:sp>
      </p:grpSp>
      <p:grpSp>
        <p:nvGrpSpPr>
          <p:cNvPr id="450" name="Google Shape;450;g79f941633b_0_4088"/>
          <p:cNvGrpSpPr/>
          <p:nvPr/>
        </p:nvGrpSpPr>
        <p:grpSpPr>
          <a:xfrm>
            <a:off x="638475" y="4307075"/>
            <a:ext cx="7689100" cy="757550"/>
            <a:chOff x="2206725" y="3849300"/>
            <a:chExt cx="7689100" cy="757550"/>
          </a:xfrm>
        </p:grpSpPr>
        <p:sp>
          <p:nvSpPr>
            <p:cNvPr id="451" name="Google Shape;451;g79f941633b_0_4088"/>
            <p:cNvSpPr/>
            <p:nvPr/>
          </p:nvSpPr>
          <p:spPr>
            <a:xfrm>
              <a:off x="2820775" y="4227925"/>
              <a:ext cx="1440375" cy="25"/>
            </a:xfrm>
            <a:custGeom>
              <a:rect b="b" l="l" r="r" t="t"/>
              <a:pathLst>
                <a:path extrusionOk="0" fill="none" h="1" w="57615">
                  <a:moveTo>
                    <a:pt x="1" y="0"/>
                  </a:moveTo>
                  <a:lnTo>
                    <a:pt x="57615" y="0"/>
                  </a:lnTo>
                </a:path>
              </a:pathLst>
            </a:custGeom>
            <a:noFill/>
            <a:ln cap="rnd" cmpd="sng" w="33625">
              <a:solidFill>
                <a:srgbClr val="4949E7"/>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52" name="Google Shape;452;g79f941633b_0_4088"/>
            <p:cNvSpPr/>
            <p:nvPr/>
          </p:nvSpPr>
          <p:spPr>
            <a:xfrm>
              <a:off x="2206725" y="3849300"/>
              <a:ext cx="656350" cy="757550"/>
            </a:xfrm>
            <a:custGeom>
              <a:rect b="b" l="l" r="r" t="t"/>
              <a:pathLst>
                <a:path extrusionOk="0" h="30302" w="26254">
                  <a:moveTo>
                    <a:pt x="13133" y="0"/>
                  </a:moveTo>
                  <a:lnTo>
                    <a:pt x="0" y="7573"/>
                  </a:lnTo>
                  <a:lnTo>
                    <a:pt x="0" y="22729"/>
                  </a:lnTo>
                  <a:lnTo>
                    <a:pt x="13133" y="30302"/>
                  </a:lnTo>
                  <a:lnTo>
                    <a:pt x="26253" y="22729"/>
                  </a:lnTo>
                  <a:lnTo>
                    <a:pt x="26253" y="7573"/>
                  </a:lnTo>
                  <a:lnTo>
                    <a:pt x="13133" y="0"/>
                  </a:lnTo>
                  <a:close/>
                </a:path>
              </a:pathLst>
            </a:custGeom>
            <a:solidFill>
              <a:srgbClr val="FFFFFF"/>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53" name="Google Shape;453;g79f941633b_0_4088"/>
            <p:cNvSpPr/>
            <p:nvPr/>
          </p:nvSpPr>
          <p:spPr>
            <a:xfrm>
              <a:off x="2268325" y="3920150"/>
              <a:ext cx="533425" cy="615875"/>
            </a:xfrm>
            <a:custGeom>
              <a:rect b="b" l="l" r="r" t="t"/>
              <a:pathLst>
                <a:path extrusionOk="0" h="24635" w="21337">
                  <a:moveTo>
                    <a:pt x="10669" y="0"/>
                  </a:moveTo>
                  <a:lnTo>
                    <a:pt x="1" y="6156"/>
                  </a:lnTo>
                  <a:lnTo>
                    <a:pt x="1" y="18479"/>
                  </a:lnTo>
                  <a:lnTo>
                    <a:pt x="10669" y="24634"/>
                  </a:lnTo>
                  <a:lnTo>
                    <a:pt x="21337" y="18479"/>
                  </a:lnTo>
                  <a:lnTo>
                    <a:pt x="21337" y="6156"/>
                  </a:lnTo>
                  <a:lnTo>
                    <a:pt x="10669" y="0"/>
                  </a:ln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54" name="Google Shape;454;g79f941633b_0_4088"/>
            <p:cNvSpPr/>
            <p:nvPr/>
          </p:nvSpPr>
          <p:spPr>
            <a:xfrm>
              <a:off x="4261150" y="4092338"/>
              <a:ext cx="1236000" cy="2712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900">
                  <a:solidFill>
                    <a:srgbClr val="FFFFFF"/>
                  </a:solidFill>
                  <a:latin typeface="Fira Sans Extra Condensed Medium"/>
                  <a:ea typeface="Fira Sans Extra Condensed Medium"/>
                  <a:cs typeface="Fira Sans Extra Condensed Medium"/>
                  <a:sym typeface="Fira Sans Extra Condensed Medium"/>
                </a:rPr>
                <a:t>Danceability</a:t>
              </a:r>
              <a:endParaRPr b="0" i="0" sz="900" u="none" cap="none" strike="noStrike">
                <a:solidFill>
                  <a:srgbClr val="FFFFFF"/>
                </a:solidFill>
                <a:latin typeface="Arial"/>
                <a:ea typeface="Arial"/>
                <a:cs typeface="Arial"/>
                <a:sym typeface="Arial"/>
              </a:endParaRPr>
            </a:p>
          </p:txBody>
        </p:sp>
        <p:sp>
          <p:nvSpPr>
            <p:cNvPr id="455" name="Google Shape;455;g79f941633b_0_4088"/>
            <p:cNvSpPr txBox="1"/>
            <p:nvPr/>
          </p:nvSpPr>
          <p:spPr>
            <a:xfrm>
              <a:off x="5613925" y="4077950"/>
              <a:ext cx="4281900" cy="3003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900">
                  <a:solidFill>
                    <a:schemeClr val="dk1"/>
                  </a:solidFill>
                  <a:latin typeface="Cambria"/>
                  <a:ea typeface="Cambria"/>
                  <a:cs typeface="Cambria"/>
                  <a:sym typeface="Cambria"/>
                </a:rPr>
                <a:t>It </a:t>
              </a:r>
              <a:r>
                <a:rPr lang="en" sz="900">
                  <a:solidFill>
                    <a:schemeClr val="dk1"/>
                  </a:solidFill>
                  <a:latin typeface="Cambria"/>
                  <a:ea typeface="Cambria"/>
                  <a:cs typeface="Cambria"/>
                  <a:sym typeface="Cambria"/>
                </a:rPr>
                <a:t>provides the measure to determine if the song is preferred by people to dance and groove on. The dataset consists of the Gaussian distribution of danceability in songs</a:t>
              </a:r>
              <a:endParaRPr b="0" i="0" sz="800" u="none" cap="none" strike="noStrike">
                <a:solidFill>
                  <a:srgbClr val="434343"/>
                </a:solidFill>
                <a:latin typeface="Roboto"/>
                <a:ea typeface="Roboto"/>
                <a:cs typeface="Roboto"/>
                <a:sym typeface="Roboto"/>
              </a:endParaRPr>
            </a:p>
          </p:txBody>
        </p:sp>
      </p:grpSp>
      <p:sp>
        <p:nvSpPr>
          <p:cNvPr id="456" name="Google Shape;456;g79f941633b_0_4088"/>
          <p:cNvSpPr txBox="1"/>
          <p:nvPr>
            <p:ph type="title"/>
          </p:nvPr>
        </p:nvSpPr>
        <p:spPr>
          <a:xfrm>
            <a:off x="570625" y="96000"/>
            <a:ext cx="4532400" cy="50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3500"/>
              <a:t>Feature Description</a:t>
            </a:r>
            <a:endParaRPr sz="3500"/>
          </a:p>
        </p:txBody>
      </p:sp>
      <p:grpSp>
        <p:nvGrpSpPr>
          <p:cNvPr id="457" name="Google Shape;457;g79f941633b_0_4088"/>
          <p:cNvGrpSpPr/>
          <p:nvPr/>
        </p:nvGrpSpPr>
        <p:grpSpPr>
          <a:xfrm>
            <a:off x="1883575" y="3084600"/>
            <a:ext cx="6523500" cy="757850"/>
            <a:chOff x="3451825" y="2525325"/>
            <a:chExt cx="6523500" cy="757850"/>
          </a:xfrm>
        </p:grpSpPr>
        <p:sp>
          <p:nvSpPr>
            <p:cNvPr id="458" name="Google Shape;458;g79f941633b_0_4088"/>
            <p:cNvSpPr/>
            <p:nvPr/>
          </p:nvSpPr>
          <p:spPr>
            <a:xfrm>
              <a:off x="3989675" y="2914375"/>
              <a:ext cx="271475" cy="0"/>
            </a:xfrm>
            <a:custGeom>
              <a:rect b="b" l="l" r="r" t="t"/>
              <a:pathLst>
                <a:path extrusionOk="0" fill="none" h="120000" w="10859">
                  <a:moveTo>
                    <a:pt x="1" y="0"/>
                  </a:moveTo>
                  <a:lnTo>
                    <a:pt x="10859" y="0"/>
                  </a:lnTo>
                </a:path>
              </a:pathLst>
            </a:custGeom>
            <a:noFill/>
            <a:ln cap="rnd" cmpd="sng" w="33625">
              <a:solidFill>
                <a:srgbClr val="5EB2FC"/>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59" name="Google Shape;459;g79f941633b_0_4088"/>
            <p:cNvSpPr/>
            <p:nvPr/>
          </p:nvSpPr>
          <p:spPr>
            <a:xfrm>
              <a:off x="3451825" y="2525325"/>
              <a:ext cx="656350" cy="757850"/>
            </a:xfrm>
            <a:custGeom>
              <a:rect b="b" l="l" r="r" t="t"/>
              <a:pathLst>
                <a:path extrusionOk="0" h="30314" w="26254">
                  <a:moveTo>
                    <a:pt x="13121" y="1"/>
                  </a:moveTo>
                  <a:lnTo>
                    <a:pt x="0" y="7585"/>
                  </a:lnTo>
                  <a:lnTo>
                    <a:pt x="0" y="22741"/>
                  </a:lnTo>
                  <a:lnTo>
                    <a:pt x="13121" y="30314"/>
                  </a:lnTo>
                  <a:lnTo>
                    <a:pt x="26253" y="22741"/>
                  </a:lnTo>
                  <a:lnTo>
                    <a:pt x="26253" y="7585"/>
                  </a:lnTo>
                  <a:lnTo>
                    <a:pt x="13121" y="1"/>
                  </a:lnTo>
                  <a:close/>
                </a:path>
              </a:pathLst>
            </a:custGeom>
            <a:solidFill>
              <a:srgbClr val="FFFFFF"/>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60" name="Google Shape;460;g79f941633b_0_4088"/>
            <p:cNvSpPr/>
            <p:nvPr/>
          </p:nvSpPr>
          <p:spPr>
            <a:xfrm>
              <a:off x="3513275" y="2596313"/>
              <a:ext cx="533425" cy="615875"/>
            </a:xfrm>
            <a:custGeom>
              <a:rect b="b" l="l" r="r" t="t"/>
              <a:pathLst>
                <a:path extrusionOk="0" h="24635" w="21337">
                  <a:moveTo>
                    <a:pt x="10669" y="0"/>
                  </a:moveTo>
                  <a:lnTo>
                    <a:pt x="1" y="6156"/>
                  </a:lnTo>
                  <a:lnTo>
                    <a:pt x="1" y="18479"/>
                  </a:lnTo>
                  <a:lnTo>
                    <a:pt x="10669" y="24634"/>
                  </a:lnTo>
                  <a:lnTo>
                    <a:pt x="21337" y="18479"/>
                  </a:lnTo>
                  <a:lnTo>
                    <a:pt x="21337" y="6156"/>
                  </a:lnTo>
                  <a:lnTo>
                    <a:pt x="10669" y="0"/>
                  </a:lnTo>
                  <a:close/>
                </a:path>
              </a:pathLst>
            </a:custGeom>
            <a:solidFill>
              <a:srgbClr val="622D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61" name="Google Shape;461;g79f941633b_0_4088"/>
            <p:cNvSpPr/>
            <p:nvPr/>
          </p:nvSpPr>
          <p:spPr>
            <a:xfrm>
              <a:off x="4261150" y="2785463"/>
              <a:ext cx="1236000" cy="271200"/>
            </a:xfrm>
            <a:prstGeom prst="roundRect">
              <a:avLst>
                <a:gd fmla="val 50000" name="adj"/>
              </a:avLst>
            </a:prstGeom>
            <a:solidFill>
              <a:srgbClr val="622D5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900">
                  <a:solidFill>
                    <a:srgbClr val="FFFFFF"/>
                  </a:solidFill>
                  <a:latin typeface="Fira Sans Extra Condensed Medium"/>
                  <a:ea typeface="Fira Sans Extra Condensed Medium"/>
                  <a:cs typeface="Fira Sans Extra Condensed Medium"/>
                  <a:sym typeface="Fira Sans Extra Condensed Medium"/>
                </a:rPr>
                <a:t>Acoustic</a:t>
              </a:r>
              <a:endParaRPr b="0" i="0" sz="900" u="none" cap="none" strike="noStrike">
                <a:solidFill>
                  <a:srgbClr val="FFFFFF"/>
                </a:solidFill>
                <a:latin typeface="Arial"/>
                <a:ea typeface="Arial"/>
                <a:cs typeface="Arial"/>
                <a:sym typeface="Arial"/>
              </a:endParaRPr>
            </a:p>
          </p:txBody>
        </p:sp>
        <p:sp>
          <p:nvSpPr>
            <p:cNvPr id="462" name="Google Shape;462;g79f941633b_0_4088"/>
            <p:cNvSpPr txBox="1"/>
            <p:nvPr/>
          </p:nvSpPr>
          <p:spPr>
            <a:xfrm>
              <a:off x="5613925" y="2764225"/>
              <a:ext cx="4361400" cy="3003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900">
                  <a:solidFill>
                    <a:srgbClr val="202124"/>
                  </a:solidFill>
                  <a:latin typeface="Cambria"/>
                  <a:ea typeface="Cambria"/>
                  <a:cs typeface="Cambria"/>
                  <a:sym typeface="Cambria"/>
                </a:rPr>
                <a:t>This music generally uses a lot of </a:t>
              </a:r>
              <a:r>
                <a:rPr lang="en" sz="900">
                  <a:solidFill>
                    <a:srgbClr val="202124"/>
                  </a:solidFill>
                  <a:latin typeface="Cambria"/>
                  <a:ea typeface="Cambria"/>
                  <a:cs typeface="Cambria"/>
                  <a:sym typeface="Cambria"/>
                </a:rPr>
                <a:t>instruments to produce sound. It has a non-linear distribution with songs majorly ranging at extreme ends forming a concave-shaped curve. It has a high negative correlation with the year</a:t>
              </a:r>
              <a:endParaRPr b="0" i="0" sz="800" u="none" cap="none" strike="noStrike">
                <a:solidFill>
                  <a:srgbClr val="434343"/>
                </a:solidFill>
                <a:latin typeface="Roboto"/>
                <a:ea typeface="Roboto"/>
                <a:cs typeface="Roboto"/>
                <a:sym typeface="Roboto"/>
              </a:endParaRPr>
            </a:p>
          </p:txBody>
        </p:sp>
      </p:grpSp>
      <p:grpSp>
        <p:nvGrpSpPr>
          <p:cNvPr id="463" name="Google Shape;463;g79f941633b_0_4088"/>
          <p:cNvGrpSpPr/>
          <p:nvPr/>
        </p:nvGrpSpPr>
        <p:grpSpPr>
          <a:xfrm>
            <a:off x="1876950" y="1907425"/>
            <a:ext cx="6450600" cy="757850"/>
            <a:chOff x="3451825" y="2525325"/>
            <a:chExt cx="6450600" cy="757850"/>
          </a:xfrm>
        </p:grpSpPr>
        <p:sp>
          <p:nvSpPr>
            <p:cNvPr id="464" name="Google Shape;464;g79f941633b_0_4088"/>
            <p:cNvSpPr/>
            <p:nvPr/>
          </p:nvSpPr>
          <p:spPr>
            <a:xfrm>
              <a:off x="3989675" y="2914375"/>
              <a:ext cx="271475" cy="0"/>
            </a:xfrm>
            <a:custGeom>
              <a:rect b="b" l="l" r="r" t="t"/>
              <a:pathLst>
                <a:path extrusionOk="0" fill="none" h="120000" w="10859">
                  <a:moveTo>
                    <a:pt x="1" y="0"/>
                  </a:moveTo>
                  <a:lnTo>
                    <a:pt x="10859" y="0"/>
                  </a:lnTo>
                </a:path>
              </a:pathLst>
            </a:custGeom>
            <a:noFill/>
            <a:ln cap="rnd" cmpd="sng" w="33625">
              <a:solidFill>
                <a:srgbClr val="5EB2FC"/>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65" name="Google Shape;465;g79f941633b_0_4088"/>
            <p:cNvSpPr/>
            <p:nvPr/>
          </p:nvSpPr>
          <p:spPr>
            <a:xfrm>
              <a:off x="3451825" y="2525325"/>
              <a:ext cx="656350" cy="757850"/>
            </a:xfrm>
            <a:custGeom>
              <a:rect b="b" l="l" r="r" t="t"/>
              <a:pathLst>
                <a:path extrusionOk="0" h="30314" w="26254">
                  <a:moveTo>
                    <a:pt x="13121" y="1"/>
                  </a:moveTo>
                  <a:lnTo>
                    <a:pt x="0" y="7585"/>
                  </a:lnTo>
                  <a:lnTo>
                    <a:pt x="0" y="22741"/>
                  </a:lnTo>
                  <a:lnTo>
                    <a:pt x="13121" y="30314"/>
                  </a:lnTo>
                  <a:lnTo>
                    <a:pt x="26253" y="22741"/>
                  </a:lnTo>
                  <a:lnTo>
                    <a:pt x="26253" y="7585"/>
                  </a:lnTo>
                  <a:lnTo>
                    <a:pt x="13121" y="1"/>
                  </a:lnTo>
                  <a:close/>
                </a:path>
              </a:pathLst>
            </a:custGeom>
            <a:solidFill>
              <a:srgbClr val="FFFFFF"/>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66" name="Google Shape;466;g79f941633b_0_4088"/>
            <p:cNvSpPr/>
            <p:nvPr/>
          </p:nvSpPr>
          <p:spPr>
            <a:xfrm>
              <a:off x="3513125" y="2596475"/>
              <a:ext cx="533425" cy="615875"/>
            </a:xfrm>
            <a:custGeom>
              <a:rect b="b" l="l" r="r" t="t"/>
              <a:pathLst>
                <a:path extrusionOk="0" h="24635" w="21337">
                  <a:moveTo>
                    <a:pt x="10669" y="0"/>
                  </a:moveTo>
                  <a:lnTo>
                    <a:pt x="1" y="6156"/>
                  </a:lnTo>
                  <a:lnTo>
                    <a:pt x="1" y="18479"/>
                  </a:lnTo>
                  <a:lnTo>
                    <a:pt x="10669" y="24634"/>
                  </a:lnTo>
                  <a:lnTo>
                    <a:pt x="21337" y="18479"/>
                  </a:lnTo>
                  <a:lnTo>
                    <a:pt x="21337" y="6156"/>
                  </a:lnTo>
                  <a:lnTo>
                    <a:pt x="10669" y="0"/>
                  </a:ln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67" name="Google Shape;467;g79f941633b_0_4088"/>
            <p:cNvSpPr/>
            <p:nvPr/>
          </p:nvSpPr>
          <p:spPr>
            <a:xfrm>
              <a:off x="4261150" y="2785463"/>
              <a:ext cx="1236000" cy="271200"/>
            </a:xfrm>
            <a:prstGeom prst="roundRect">
              <a:avLst>
                <a:gd fmla="val 50000" name="adj"/>
              </a:avLst>
            </a:prstGeom>
            <a:solidFill>
              <a:srgbClr val="5EB2F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900">
                  <a:solidFill>
                    <a:srgbClr val="FFFFFF"/>
                  </a:solidFill>
                  <a:latin typeface="Fira Sans Extra Condensed Medium"/>
                  <a:ea typeface="Fira Sans Extra Condensed Medium"/>
                  <a:cs typeface="Fira Sans Extra Condensed Medium"/>
                  <a:sym typeface="Fira Sans Extra Condensed Medium"/>
                </a:rPr>
                <a:t>Loudness</a:t>
              </a:r>
              <a:endParaRPr b="0" i="0" sz="900" u="none" cap="none" strike="noStrike">
                <a:solidFill>
                  <a:srgbClr val="FFFFFF"/>
                </a:solidFill>
                <a:latin typeface="Arial"/>
                <a:ea typeface="Arial"/>
                <a:cs typeface="Arial"/>
                <a:sym typeface="Arial"/>
              </a:endParaRPr>
            </a:p>
          </p:txBody>
        </p:sp>
        <p:sp>
          <p:nvSpPr>
            <p:cNvPr id="468" name="Google Shape;468;g79f941633b_0_4088"/>
            <p:cNvSpPr txBox="1"/>
            <p:nvPr/>
          </p:nvSpPr>
          <p:spPr>
            <a:xfrm>
              <a:off x="5613925" y="2825925"/>
              <a:ext cx="4288500" cy="3003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900">
                  <a:solidFill>
                    <a:srgbClr val="202124"/>
                  </a:solidFill>
                  <a:latin typeface="Cambria"/>
                  <a:ea typeface="Cambria"/>
                  <a:cs typeface="Cambria"/>
                  <a:sym typeface="Cambria"/>
                </a:rPr>
                <a:t>The distribution of the variable over the dataset is left-skewed. The mean and median of the distribution as -8.49 and -9.82 respectively. A similar shape of the distribution is to be seen within each popularity category, with the median shifting right (increasing) with the popularity of the song. </a:t>
              </a:r>
              <a:endParaRPr sz="900">
                <a:solidFill>
                  <a:srgbClr val="202124"/>
                </a:solidFill>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t/>
              </a:r>
              <a:endParaRPr sz="900">
                <a:solidFill>
                  <a:srgbClr val="202124"/>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sz="600">
                <a:solidFill>
                  <a:srgbClr val="434343"/>
                </a:solidFill>
                <a:latin typeface="Roboto"/>
                <a:ea typeface="Roboto"/>
                <a:cs typeface="Roboto"/>
                <a:sym typeface="Roboto"/>
              </a:endParaRPr>
            </a:p>
          </p:txBody>
        </p:sp>
      </p:grpSp>
      <p:grpSp>
        <p:nvGrpSpPr>
          <p:cNvPr id="469" name="Google Shape;469;g79f941633b_0_4088"/>
          <p:cNvGrpSpPr/>
          <p:nvPr/>
        </p:nvGrpSpPr>
        <p:grpSpPr>
          <a:xfrm>
            <a:off x="2592025" y="2508325"/>
            <a:ext cx="5814900" cy="757850"/>
            <a:chOff x="3451825" y="2525325"/>
            <a:chExt cx="5814900" cy="757850"/>
          </a:xfrm>
        </p:grpSpPr>
        <p:sp>
          <p:nvSpPr>
            <p:cNvPr id="470" name="Google Shape;470;g79f941633b_0_4088"/>
            <p:cNvSpPr/>
            <p:nvPr/>
          </p:nvSpPr>
          <p:spPr>
            <a:xfrm>
              <a:off x="3989675" y="2914375"/>
              <a:ext cx="271475" cy="0"/>
            </a:xfrm>
            <a:custGeom>
              <a:rect b="b" l="l" r="r" t="t"/>
              <a:pathLst>
                <a:path extrusionOk="0" fill="none" h="120000" w="10859">
                  <a:moveTo>
                    <a:pt x="1" y="0"/>
                  </a:moveTo>
                  <a:lnTo>
                    <a:pt x="10859" y="0"/>
                  </a:lnTo>
                </a:path>
              </a:pathLst>
            </a:custGeom>
            <a:noFill/>
            <a:ln cap="rnd" cmpd="sng" w="33625">
              <a:solidFill>
                <a:srgbClr val="5EB2FC"/>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71" name="Google Shape;471;g79f941633b_0_4088"/>
            <p:cNvSpPr/>
            <p:nvPr/>
          </p:nvSpPr>
          <p:spPr>
            <a:xfrm>
              <a:off x="3451825" y="2525325"/>
              <a:ext cx="656350" cy="757850"/>
            </a:xfrm>
            <a:custGeom>
              <a:rect b="b" l="l" r="r" t="t"/>
              <a:pathLst>
                <a:path extrusionOk="0" h="30314" w="26254">
                  <a:moveTo>
                    <a:pt x="13121" y="1"/>
                  </a:moveTo>
                  <a:lnTo>
                    <a:pt x="0" y="7585"/>
                  </a:lnTo>
                  <a:lnTo>
                    <a:pt x="0" y="22741"/>
                  </a:lnTo>
                  <a:lnTo>
                    <a:pt x="13121" y="30314"/>
                  </a:lnTo>
                  <a:lnTo>
                    <a:pt x="26253" y="22741"/>
                  </a:lnTo>
                  <a:lnTo>
                    <a:pt x="26253" y="7585"/>
                  </a:lnTo>
                  <a:lnTo>
                    <a:pt x="13121" y="1"/>
                  </a:lnTo>
                  <a:close/>
                </a:path>
              </a:pathLst>
            </a:custGeom>
            <a:solidFill>
              <a:srgbClr val="FFFFFF"/>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72" name="Google Shape;472;g79f941633b_0_4088"/>
            <p:cNvSpPr/>
            <p:nvPr/>
          </p:nvSpPr>
          <p:spPr>
            <a:xfrm>
              <a:off x="3513275" y="2596313"/>
              <a:ext cx="533425" cy="615875"/>
            </a:xfrm>
            <a:custGeom>
              <a:rect b="b" l="l" r="r" t="t"/>
              <a:pathLst>
                <a:path extrusionOk="0" h="24635" w="21337">
                  <a:moveTo>
                    <a:pt x="10669" y="0"/>
                  </a:moveTo>
                  <a:lnTo>
                    <a:pt x="1" y="6156"/>
                  </a:lnTo>
                  <a:lnTo>
                    <a:pt x="1" y="18479"/>
                  </a:lnTo>
                  <a:lnTo>
                    <a:pt x="10669" y="24634"/>
                  </a:lnTo>
                  <a:lnTo>
                    <a:pt x="21337" y="18479"/>
                  </a:lnTo>
                  <a:lnTo>
                    <a:pt x="21337" y="6156"/>
                  </a:lnTo>
                  <a:lnTo>
                    <a:pt x="10669"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800" u="none" cap="none" strike="noStrike">
                <a:solidFill>
                  <a:srgbClr val="000000"/>
                </a:solidFill>
                <a:latin typeface="Arial"/>
                <a:ea typeface="Arial"/>
                <a:cs typeface="Arial"/>
                <a:sym typeface="Arial"/>
              </a:endParaRPr>
            </a:p>
          </p:txBody>
        </p:sp>
        <p:sp>
          <p:nvSpPr>
            <p:cNvPr id="473" name="Google Shape;473;g79f941633b_0_4088"/>
            <p:cNvSpPr/>
            <p:nvPr/>
          </p:nvSpPr>
          <p:spPr>
            <a:xfrm>
              <a:off x="4261150" y="2785463"/>
              <a:ext cx="1236000" cy="271200"/>
            </a:xfrm>
            <a:prstGeom prst="roundRect">
              <a:avLst>
                <a:gd fmla="val 50000" name="adj"/>
              </a:avLst>
            </a:prstGeom>
            <a:solidFill>
              <a:srgbClr val="5F7D9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900">
                  <a:solidFill>
                    <a:srgbClr val="FFFFFF"/>
                  </a:solidFill>
                  <a:latin typeface="Fira Sans Extra Condensed Medium"/>
                  <a:ea typeface="Fira Sans Extra Condensed Medium"/>
                  <a:cs typeface="Fira Sans Extra Condensed Medium"/>
                  <a:sym typeface="Fira Sans Extra Condensed Medium"/>
                </a:rPr>
                <a:t>Energy</a:t>
              </a:r>
              <a:endParaRPr b="0" i="0" sz="900" u="none" cap="none" strike="noStrike">
                <a:solidFill>
                  <a:srgbClr val="FFFFFF"/>
                </a:solidFill>
                <a:latin typeface="Arial"/>
                <a:ea typeface="Arial"/>
                <a:cs typeface="Arial"/>
                <a:sym typeface="Arial"/>
              </a:endParaRPr>
            </a:p>
          </p:txBody>
        </p:sp>
        <p:sp>
          <p:nvSpPr>
            <p:cNvPr id="474" name="Google Shape;474;g79f941633b_0_4088"/>
            <p:cNvSpPr txBox="1"/>
            <p:nvPr/>
          </p:nvSpPr>
          <p:spPr>
            <a:xfrm>
              <a:off x="5613925" y="2764225"/>
              <a:ext cx="3652800" cy="3003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900">
                  <a:latin typeface="Cambria"/>
                  <a:ea typeface="Cambria"/>
                  <a:cs typeface="Cambria"/>
                  <a:sym typeface="Cambria"/>
                </a:rPr>
                <a:t>Energy </a:t>
              </a:r>
              <a:r>
                <a:rPr lang="en" sz="900">
                  <a:solidFill>
                    <a:schemeClr val="dk1"/>
                  </a:solidFill>
                  <a:latin typeface="Cambria"/>
                  <a:ea typeface="Cambria"/>
                  <a:cs typeface="Cambria"/>
                  <a:sym typeface="Cambria"/>
                </a:rPr>
                <a:t>feature has a high correlation with the popularity of the song, scaled from 0-1. There is a generalistic positive trend with the loudness and release time span. Energy itself is distributed in the normal distribution. It is observed that songs with lower energy have statistically been less popular.</a:t>
              </a:r>
              <a:endParaRPr b="0" i="0" sz="800" u="none" cap="none" strike="noStrike">
                <a:solidFill>
                  <a:srgbClr val="434343"/>
                </a:solidFill>
                <a:latin typeface="Roboto"/>
                <a:ea typeface="Roboto"/>
                <a:cs typeface="Roboto"/>
                <a:sym typeface="Roboto"/>
              </a:endParaRPr>
            </a:p>
          </p:txBody>
        </p:sp>
      </p:grpSp>
      <p:pic>
        <p:nvPicPr>
          <p:cNvPr id="475" name="Google Shape;475;g79f941633b_0_4088"/>
          <p:cNvPicPr preferRelativeResize="0"/>
          <p:nvPr/>
        </p:nvPicPr>
        <p:blipFill>
          <a:blip r:embed="rId3">
            <a:alphaModFix/>
          </a:blip>
          <a:stretch>
            <a:fillRect/>
          </a:stretch>
        </p:blipFill>
        <p:spPr>
          <a:xfrm>
            <a:off x="670550" y="909675"/>
            <a:ext cx="332275" cy="332275"/>
          </a:xfrm>
          <a:prstGeom prst="rect">
            <a:avLst/>
          </a:prstGeom>
          <a:noFill/>
          <a:ln>
            <a:noFill/>
          </a:ln>
        </p:spPr>
      </p:pic>
      <p:pic>
        <p:nvPicPr>
          <p:cNvPr id="476" name="Google Shape;476;g79f941633b_0_4088"/>
          <p:cNvPicPr preferRelativeResize="0"/>
          <p:nvPr/>
        </p:nvPicPr>
        <p:blipFill>
          <a:blip r:embed="rId4">
            <a:alphaModFix/>
          </a:blip>
          <a:stretch>
            <a:fillRect/>
          </a:stretch>
        </p:blipFill>
        <p:spPr>
          <a:xfrm>
            <a:off x="1989575" y="2023788"/>
            <a:ext cx="443600" cy="443600"/>
          </a:xfrm>
          <a:prstGeom prst="rect">
            <a:avLst/>
          </a:prstGeom>
          <a:noFill/>
          <a:ln>
            <a:noFill/>
          </a:ln>
        </p:spPr>
      </p:pic>
      <p:pic>
        <p:nvPicPr>
          <p:cNvPr id="477" name="Google Shape;477;g79f941633b_0_4088"/>
          <p:cNvPicPr preferRelativeResize="0"/>
          <p:nvPr/>
        </p:nvPicPr>
        <p:blipFill>
          <a:blip r:embed="rId5">
            <a:alphaModFix/>
          </a:blip>
          <a:stretch>
            <a:fillRect/>
          </a:stretch>
        </p:blipFill>
        <p:spPr>
          <a:xfrm>
            <a:off x="2684700" y="2683497"/>
            <a:ext cx="382900" cy="382900"/>
          </a:xfrm>
          <a:prstGeom prst="rect">
            <a:avLst/>
          </a:prstGeom>
          <a:noFill/>
          <a:ln>
            <a:noFill/>
          </a:ln>
        </p:spPr>
      </p:pic>
      <p:pic>
        <p:nvPicPr>
          <p:cNvPr id="478" name="Google Shape;478;g79f941633b_0_4088"/>
          <p:cNvPicPr preferRelativeResize="0"/>
          <p:nvPr/>
        </p:nvPicPr>
        <p:blipFill>
          <a:blip r:embed="rId6">
            <a:alphaModFix/>
          </a:blip>
          <a:stretch>
            <a:fillRect/>
          </a:stretch>
        </p:blipFill>
        <p:spPr>
          <a:xfrm>
            <a:off x="2019925" y="3266175"/>
            <a:ext cx="382900" cy="382900"/>
          </a:xfrm>
          <a:prstGeom prst="rect">
            <a:avLst/>
          </a:prstGeom>
          <a:noFill/>
          <a:ln>
            <a:noFill/>
          </a:ln>
        </p:spPr>
      </p:pic>
      <p:pic>
        <p:nvPicPr>
          <p:cNvPr id="479" name="Google Shape;479;g79f941633b_0_4088"/>
          <p:cNvPicPr preferRelativeResize="0"/>
          <p:nvPr/>
        </p:nvPicPr>
        <p:blipFill>
          <a:blip r:embed="rId7">
            <a:alphaModFix/>
          </a:blip>
          <a:stretch>
            <a:fillRect/>
          </a:stretch>
        </p:blipFill>
        <p:spPr>
          <a:xfrm>
            <a:off x="1420725" y="3889100"/>
            <a:ext cx="382900" cy="382900"/>
          </a:xfrm>
          <a:prstGeom prst="rect">
            <a:avLst/>
          </a:prstGeom>
          <a:noFill/>
          <a:ln>
            <a:noFill/>
          </a:ln>
        </p:spPr>
      </p:pic>
      <p:pic>
        <p:nvPicPr>
          <p:cNvPr id="480" name="Google Shape;480;g79f941633b_0_4088"/>
          <p:cNvPicPr preferRelativeResize="0"/>
          <p:nvPr/>
        </p:nvPicPr>
        <p:blipFill>
          <a:blip r:embed="rId8">
            <a:alphaModFix/>
          </a:blip>
          <a:stretch>
            <a:fillRect/>
          </a:stretch>
        </p:blipFill>
        <p:spPr>
          <a:xfrm>
            <a:off x="751700" y="4417700"/>
            <a:ext cx="443600" cy="443600"/>
          </a:xfrm>
          <a:prstGeom prst="rect">
            <a:avLst/>
          </a:prstGeom>
          <a:noFill/>
          <a:ln>
            <a:noFill/>
          </a:ln>
        </p:spPr>
      </p:pic>
      <p:sp>
        <p:nvSpPr>
          <p:cNvPr id="481" name="Google Shape;481;g79f941633b_0_4088"/>
          <p:cNvSpPr txBox="1"/>
          <p:nvPr/>
        </p:nvSpPr>
        <p:spPr>
          <a:xfrm>
            <a:off x="4681100" y="96000"/>
            <a:ext cx="375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latin typeface="Roboto"/>
                <a:ea typeface="Roboto"/>
                <a:cs typeface="Roboto"/>
                <a:sym typeface="Roboto"/>
              </a:rPr>
              <a:t>Highly correlated to popularity.</a:t>
            </a:r>
            <a:endParaRPr i="1">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485" name="Shape 485"/>
        <p:cNvGrpSpPr/>
        <p:nvPr/>
      </p:nvGrpSpPr>
      <p:grpSpPr>
        <a:xfrm>
          <a:off x="0" y="0"/>
          <a:ext cx="0" cy="0"/>
          <a:chOff x="0" y="0"/>
          <a:chExt cx="0" cy="0"/>
        </a:xfrm>
      </p:grpSpPr>
      <p:sp>
        <p:nvSpPr>
          <p:cNvPr id="486" name="Google Shape;486;g79f941633b_12_412"/>
          <p:cNvSpPr txBox="1"/>
          <p:nvPr>
            <p:ph type="title"/>
          </p:nvPr>
        </p:nvSpPr>
        <p:spPr>
          <a:xfrm>
            <a:off x="568850" y="208275"/>
            <a:ext cx="7736400" cy="50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100"/>
              <a:buNone/>
            </a:pPr>
            <a:r>
              <a:rPr lang="en" sz="3500"/>
              <a:t>OTHER FEATURES</a:t>
            </a:r>
            <a:endParaRPr sz="3500"/>
          </a:p>
        </p:txBody>
      </p:sp>
      <p:sp>
        <p:nvSpPr>
          <p:cNvPr id="487" name="Google Shape;487;g79f941633b_12_412"/>
          <p:cNvSpPr txBox="1"/>
          <p:nvPr>
            <p:ph type="title"/>
          </p:nvPr>
        </p:nvSpPr>
        <p:spPr>
          <a:xfrm>
            <a:off x="753512" y="1468996"/>
            <a:ext cx="18414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v</a:t>
            </a:r>
            <a:r>
              <a:rPr lang="en">
                <a:solidFill>
                  <a:schemeClr val="accent3"/>
                </a:solidFill>
              </a:rPr>
              <a:t>alance</a:t>
            </a:r>
            <a:endParaRPr>
              <a:solidFill>
                <a:schemeClr val="accent3"/>
              </a:solidFill>
            </a:endParaRPr>
          </a:p>
        </p:txBody>
      </p:sp>
      <p:sp>
        <p:nvSpPr>
          <p:cNvPr id="488" name="Google Shape;488;g79f941633b_12_412"/>
          <p:cNvSpPr txBox="1"/>
          <p:nvPr>
            <p:ph idx="4294967295" type="subTitle"/>
          </p:nvPr>
        </p:nvSpPr>
        <p:spPr>
          <a:xfrm>
            <a:off x="568862" y="1825025"/>
            <a:ext cx="2210700" cy="348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200"/>
              <a:buNone/>
            </a:pPr>
            <a:r>
              <a:rPr lang="en" sz="1700">
                <a:solidFill>
                  <a:schemeClr val="accent3"/>
                </a:solidFill>
              </a:rPr>
              <a:t>Scale:0-1, describes musical positiveness conveyed by track</a:t>
            </a:r>
            <a:endParaRPr sz="1700">
              <a:solidFill>
                <a:schemeClr val="accent3"/>
              </a:solidFill>
            </a:endParaRPr>
          </a:p>
        </p:txBody>
      </p:sp>
      <p:sp>
        <p:nvSpPr>
          <p:cNvPr id="489" name="Google Shape;489;g79f941633b_12_412"/>
          <p:cNvSpPr txBox="1"/>
          <p:nvPr>
            <p:ph idx="4294967295" type="title"/>
          </p:nvPr>
        </p:nvSpPr>
        <p:spPr>
          <a:xfrm>
            <a:off x="6124750" y="1468996"/>
            <a:ext cx="18414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speechiness</a:t>
            </a:r>
            <a:endParaRPr>
              <a:solidFill>
                <a:schemeClr val="accent3"/>
              </a:solidFill>
            </a:endParaRPr>
          </a:p>
        </p:txBody>
      </p:sp>
      <p:sp>
        <p:nvSpPr>
          <p:cNvPr id="490" name="Google Shape;490;g79f941633b_12_412"/>
          <p:cNvSpPr txBox="1"/>
          <p:nvPr>
            <p:ph idx="4294967295" type="subTitle"/>
          </p:nvPr>
        </p:nvSpPr>
        <p:spPr>
          <a:xfrm>
            <a:off x="5868075" y="1825025"/>
            <a:ext cx="2282700" cy="348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200"/>
              <a:buNone/>
            </a:pPr>
            <a:r>
              <a:rPr lang="en" sz="1700">
                <a:solidFill>
                  <a:schemeClr val="accent3"/>
                </a:solidFill>
              </a:rPr>
              <a:t>Skewed towards right in frequency and popularity distribution</a:t>
            </a:r>
            <a:endParaRPr sz="1700">
              <a:solidFill>
                <a:schemeClr val="accent3"/>
              </a:solidFill>
            </a:endParaRPr>
          </a:p>
        </p:txBody>
      </p:sp>
      <p:sp>
        <p:nvSpPr>
          <p:cNvPr id="491" name="Google Shape;491;g79f941633b_12_412"/>
          <p:cNvSpPr txBox="1"/>
          <p:nvPr>
            <p:ph idx="4294967295" type="title"/>
          </p:nvPr>
        </p:nvSpPr>
        <p:spPr>
          <a:xfrm>
            <a:off x="3439127" y="3080571"/>
            <a:ext cx="18414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key</a:t>
            </a:r>
            <a:endParaRPr>
              <a:solidFill>
                <a:schemeClr val="accent3"/>
              </a:solidFill>
            </a:endParaRPr>
          </a:p>
        </p:txBody>
      </p:sp>
      <p:sp>
        <p:nvSpPr>
          <p:cNvPr id="492" name="Google Shape;492;g79f941633b_12_412"/>
          <p:cNvSpPr txBox="1"/>
          <p:nvPr>
            <p:ph idx="4294967295" type="subTitle"/>
          </p:nvPr>
        </p:nvSpPr>
        <p:spPr>
          <a:xfrm>
            <a:off x="3254477" y="3436600"/>
            <a:ext cx="2210700" cy="348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200"/>
              <a:buNone/>
            </a:pPr>
            <a:r>
              <a:rPr lang="en" sz="1700">
                <a:solidFill>
                  <a:schemeClr val="accent3"/>
                </a:solidFill>
              </a:rPr>
              <a:t>Highly insignificant feature for the model</a:t>
            </a:r>
            <a:endParaRPr sz="1700">
              <a:solidFill>
                <a:schemeClr val="accent3"/>
              </a:solidFill>
            </a:endParaRPr>
          </a:p>
        </p:txBody>
      </p:sp>
      <p:sp>
        <p:nvSpPr>
          <p:cNvPr id="493" name="Google Shape;493;g79f941633b_12_412"/>
          <p:cNvSpPr txBox="1"/>
          <p:nvPr>
            <p:ph idx="4294967295" type="title"/>
          </p:nvPr>
        </p:nvSpPr>
        <p:spPr>
          <a:xfrm>
            <a:off x="3439127" y="1468996"/>
            <a:ext cx="18414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liveness</a:t>
            </a:r>
            <a:endParaRPr>
              <a:solidFill>
                <a:schemeClr val="accent3"/>
              </a:solidFill>
            </a:endParaRPr>
          </a:p>
        </p:txBody>
      </p:sp>
      <p:sp>
        <p:nvSpPr>
          <p:cNvPr id="494" name="Google Shape;494;g79f941633b_12_412"/>
          <p:cNvSpPr txBox="1"/>
          <p:nvPr>
            <p:ph idx="4294967295" type="subTitle"/>
          </p:nvPr>
        </p:nvSpPr>
        <p:spPr>
          <a:xfrm>
            <a:off x="3254477" y="1825025"/>
            <a:ext cx="2210700" cy="348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200"/>
              <a:buNone/>
            </a:pPr>
            <a:r>
              <a:rPr lang="en" sz="1700">
                <a:solidFill>
                  <a:schemeClr val="accent3"/>
                </a:solidFill>
              </a:rPr>
              <a:t>Skewed towards right, insignificant information gain</a:t>
            </a:r>
            <a:endParaRPr sz="1700">
              <a:solidFill>
                <a:schemeClr val="accent3"/>
              </a:solidFill>
            </a:endParaRPr>
          </a:p>
        </p:txBody>
      </p:sp>
      <p:sp>
        <p:nvSpPr>
          <p:cNvPr id="495" name="Google Shape;495;g79f941633b_12_412"/>
          <p:cNvSpPr txBox="1"/>
          <p:nvPr>
            <p:ph idx="4294967295" type="title"/>
          </p:nvPr>
        </p:nvSpPr>
        <p:spPr>
          <a:xfrm>
            <a:off x="753512" y="3080571"/>
            <a:ext cx="18414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tempo</a:t>
            </a:r>
            <a:endParaRPr>
              <a:solidFill>
                <a:schemeClr val="accent3"/>
              </a:solidFill>
            </a:endParaRPr>
          </a:p>
        </p:txBody>
      </p:sp>
      <p:sp>
        <p:nvSpPr>
          <p:cNvPr id="496" name="Google Shape;496;g79f941633b_12_412"/>
          <p:cNvSpPr txBox="1"/>
          <p:nvPr>
            <p:ph idx="4294967295" type="subTitle"/>
          </p:nvPr>
        </p:nvSpPr>
        <p:spPr>
          <a:xfrm>
            <a:off x="496850" y="3482275"/>
            <a:ext cx="2282700" cy="348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200"/>
              <a:buNone/>
            </a:pPr>
            <a:r>
              <a:rPr lang="en" sz="1700">
                <a:solidFill>
                  <a:schemeClr val="accent3"/>
                </a:solidFill>
              </a:rPr>
              <a:t>Normally distributed with some outliers near 0</a:t>
            </a:r>
            <a:endParaRPr sz="1700">
              <a:solidFill>
                <a:schemeClr val="accent3"/>
              </a:solidFill>
            </a:endParaRPr>
          </a:p>
        </p:txBody>
      </p:sp>
      <p:sp>
        <p:nvSpPr>
          <p:cNvPr id="497" name="Google Shape;497;g79f941633b_12_412"/>
          <p:cNvSpPr txBox="1"/>
          <p:nvPr>
            <p:ph idx="4294967295" type="title"/>
          </p:nvPr>
        </p:nvSpPr>
        <p:spPr>
          <a:xfrm>
            <a:off x="6124750" y="3080571"/>
            <a:ext cx="1841400" cy="401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1400"/>
              <a:buNone/>
            </a:pPr>
            <a:r>
              <a:rPr lang="en">
                <a:solidFill>
                  <a:schemeClr val="accent3"/>
                </a:solidFill>
              </a:rPr>
              <a:t>mode</a:t>
            </a:r>
            <a:endParaRPr>
              <a:solidFill>
                <a:schemeClr val="accent3"/>
              </a:solidFill>
            </a:endParaRPr>
          </a:p>
        </p:txBody>
      </p:sp>
      <p:sp>
        <p:nvSpPr>
          <p:cNvPr id="498" name="Google Shape;498;g79f941633b_12_412"/>
          <p:cNvSpPr txBox="1"/>
          <p:nvPr>
            <p:ph idx="4294967295" type="subTitle"/>
          </p:nvPr>
        </p:nvSpPr>
        <p:spPr>
          <a:xfrm>
            <a:off x="5868100" y="3436600"/>
            <a:ext cx="2282700" cy="348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200"/>
              <a:buNone/>
            </a:pPr>
            <a:r>
              <a:rPr lang="en" sz="1700">
                <a:solidFill>
                  <a:schemeClr val="accent3"/>
                </a:solidFill>
              </a:rPr>
              <a:t>Represents Major or Minor mode in a song</a:t>
            </a:r>
            <a:endParaRPr sz="1700">
              <a:solidFill>
                <a:schemeClr val="accent3"/>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502" name="Shape 502"/>
        <p:cNvGrpSpPr/>
        <p:nvPr/>
      </p:nvGrpSpPr>
      <p:grpSpPr>
        <a:xfrm>
          <a:off x="0" y="0"/>
          <a:ext cx="0" cy="0"/>
          <a:chOff x="0" y="0"/>
          <a:chExt cx="0" cy="0"/>
        </a:xfrm>
      </p:grpSpPr>
      <p:pic>
        <p:nvPicPr>
          <p:cNvPr id="503" name="Google Shape;503;g79f941633b_3_5"/>
          <p:cNvPicPr preferRelativeResize="0"/>
          <p:nvPr/>
        </p:nvPicPr>
        <p:blipFill>
          <a:blip r:embed="rId3">
            <a:alphaModFix/>
          </a:blip>
          <a:stretch>
            <a:fillRect/>
          </a:stretch>
        </p:blipFill>
        <p:spPr>
          <a:xfrm>
            <a:off x="1112100" y="165550"/>
            <a:ext cx="5847099" cy="3933475"/>
          </a:xfrm>
          <a:prstGeom prst="rect">
            <a:avLst/>
          </a:prstGeom>
          <a:noFill/>
          <a:ln>
            <a:noFill/>
          </a:ln>
        </p:spPr>
      </p:pic>
      <p:sp>
        <p:nvSpPr>
          <p:cNvPr id="504" name="Google Shape;504;g79f941633b_3_5"/>
          <p:cNvSpPr txBox="1"/>
          <p:nvPr/>
        </p:nvSpPr>
        <p:spPr>
          <a:xfrm>
            <a:off x="147300" y="4237475"/>
            <a:ext cx="8849400" cy="738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solidFill>
                  <a:schemeClr val="dk1"/>
                </a:solidFill>
                <a:latin typeface="Cambria"/>
                <a:ea typeface="Cambria"/>
                <a:cs typeface="Cambria"/>
                <a:sym typeface="Cambria"/>
              </a:rPr>
              <a:t>The collaged frequency distribution plot below shows that most of the numeric features aren’t normally distributed. . Energy and danceability are however distributed normally.  </a:t>
            </a:r>
            <a:r>
              <a:rPr lang="en" sz="1200">
                <a:solidFill>
                  <a:srgbClr val="202124"/>
                </a:solidFill>
                <a:latin typeface="Cambria"/>
                <a:ea typeface="Cambria"/>
                <a:cs typeface="Cambria"/>
                <a:sym typeface="Cambria"/>
              </a:rPr>
              <a:t>The duration of a song is normally distributed in the dataset excluding the outliers. It is distinctly observed that the high popularity of music is much concise in the interval near 3-4 mins duration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508" name="Shape 508"/>
        <p:cNvGrpSpPr/>
        <p:nvPr/>
      </p:nvGrpSpPr>
      <p:grpSpPr>
        <a:xfrm>
          <a:off x="0" y="0"/>
          <a:ext cx="0" cy="0"/>
          <a:chOff x="0" y="0"/>
          <a:chExt cx="0" cy="0"/>
        </a:xfrm>
      </p:grpSpPr>
      <p:sp>
        <p:nvSpPr>
          <p:cNvPr id="509" name="Google Shape;509;g79f941633b_9_3"/>
          <p:cNvSpPr txBox="1"/>
          <p:nvPr>
            <p:ph idx="12" type="sldNum"/>
          </p:nvPr>
        </p:nvSpPr>
        <p:spPr>
          <a:xfrm>
            <a:off x="9967597" y="2384600"/>
            <a:ext cx="645600" cy="2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fld id="{00000000-1234-1234-1234-123412341234}" type="slidenum">
              <a:rPr lang="en"/>
              <a:t>‹#›</a:t>
            </a:fld>
            <a:endParaRPr/>
          </a:p>
        </p:txBody>
      </p:sp>
      <p:sp>
        <p:nvSpPr>
          <p:cNvPr id="510" name="Google Shape;510;g79f941633b_9_3"/>
          <p:cNvSpPr txBox="1"/>
          <p:nvPr/>
        </p:nvSpPr>
        <p:spPr>
          <a:xfrm>
            <a:off x="815108" y="170675"/>
            <a:ext cx="5651700" cy="101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500">
                <a:latin typeface="Oswald"/>
                <a:ea typeface="Oswald"/>
                <a:cs typeface="Oswald"/>
                <a:sym typeface="Oswald"/>
              </a:rPr>
              <a:t>DATA PREPROCESSING</a:t>
            </a:r>
            <a:endParaRPr sz="3500">
              <a:latin typeface="Oswald"/>
              <a:ea typeface="Oswald"/>
              <a:cs typeface="Oswald"/>
              <a:sym typeface="Oswald"/>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grpSp>
        <p:nvGrpSpPr>
          <p:cNvPr id="511" name="Google Shape;511;g79f941633b_9_3"/>
          <p:cNvGrpSpPr/>
          <p:nvPr/>
        </p:nvGrpSpPr>
        <p:grpSpPr>
          <a:xfrm>
            <a:off x="2010492" y="3578250"/>
            <a:ext cx="3449427" cy="1120694"/>
            <a:chOff x="2379750" y="3387413"/>
            <a:chExt cx="3005775" cy="909950"/>
          </a:xfrm>
        </p:grpSpPr>
        <p:sp>
          <p:nvSpPr>
            <p:cNvPr id="512" name="Google Shape;512;g79f941633b_9_3"/>
            <p:cNvSpPr/>
            <p:nvPr/>
          </p:nvSpPr>
          <p:spPr>
            <a:xfrm>
              <a:off x="2379750" y="3387413"/>
              <a:ext cx="2554825" cy="909950"/>
            </a:xfrm>
            <a:custGeom>
              <a:rect b="b" l="l" r="r" t="t"/>
              <a:pathLst>
                <a:path extrusionOk="0" h="36398" w="102193">
                  <a:moveTo>
                    <a:pt x="18194" y="0"/>
                  </a:moveTo>
                  <a:cubicBezTo>
                    <a:pt x="8145" y="0"/>
                    <a:pt x="1" y="8144"/>
                    <a:pt x="1" y="18193"/>
                  </a:cubicBezTo>
                  <a:cubicBezTo>
                    <a:pt x="1" y="28242"/>
                    <a:pt x="8145" y="36397"/>
                    <a:pt x="18194" y="36397"/>
                  </a:cubicBezTo>
                  <a:lnTo>
                    <a:pt x="102192" y="36397"/>
                  </a:lnTo>
                  <a:cubicBezTo>
                    <a:pt x="92143" y="36397"/>
                    <a:pt x="83999" y="28242"/>
                    <a:pt x="83999" y="18193"/>
                  </a:cubicBezTo>
                  <a:cubicBezTo>
                    <a:pt x="83999" y="8144"/>
                    <a:pt x="92143" y="0"/>
                    <a:pt x="102192" y="0"/>
                  </a:cubicBezTo>
                  <a:close/>
                </a:path>
              </a:pathLst>
            </a:custGeom>
            <a:solidFill>
              <a:srgbClr val="FCBD24"/>
            </a:solidFill>
            <a:ln>
              <a:noFill/>
            </a:ln>
          </p:spPr>
          <p:txBody>
            <a:bodyPr anchorCtr="0" anchor="ctr" bIns="91425" lIns="457200" spcFirstLastPara="1" rIns="73150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 sz="1200">
                  <a:solidFill>
                    <a:srgbClr val="FFFFFF"/>
                  </a:solidFill>
                  <a:latin typeface="Cambria"/>
                  <a:ea typeface="Cambria"/>
                  <a:cs typeface="Cambria"/>
                  <a:sym typeface="Cambria"/>
                </a:rPr>
                <a:t>Feature </a:t>
              </a:r>
              <a:r>
                <a:rPr b="1" lang="en" sz="1200">
                  <a:solidFill>
                    <a:srgbClr val="FFFFFF"/>
                  </a:solidFill>
                  <a:latin typeface="Cambria"/>
                  <a:ea typeface="Cambria"/>
                  <a:cs typeface="Cambria"/>
                  <a:sym typeface="Cambria"/>
                </a:rPr>
                <a:t>Transformations</a:t>
              </a:r>
              <a:endParaRPr b="1" i="0" sz="1200" u="none" cap="none" strike="noStrike">
                <a:solidFill>
                  <a:srgbClr val="FFFFFF"/>
                </a:solidFill>
                <a:latin typeface="Cambria"/>
                <a:ea typeface="Cambria"/>
                <a:cs typeface="Cambria"/>
                <a:sym typeface="Cambria"/>
              </a:endParaRPr>
            </a:p>
          </p:txBody>
        </p:sp>
        <p:sp>
          <p:nvSpPr>
            <p:cNvPr id="513" name="Google Shape;513;g79f941633b_9_3"/>
            <p:cNvSpPr/>
            <p:nvPr/>
          </p:nvSpPr>
          <p:spPr>
            <a:xfrm>
              <a:off x="4475550" y="3387413"/>
              <a:ext cx="909975" cy="909950"/>
            </a:xfrm>
            <a:custGeom>
              <a:rect b="b" l="l" r="r" t="t"/>
              <a:pathLst>
                <a:path extrusionOk="0" h="36398" w="36399">
                  <a:moveTo>
                    <a:pt x="18194" y="0"/>
                  </a:moveTo>
                  <a:cubicBezTo>
                    <a:pt x="8145" y="0"/>
                    <a:pt x="1" y="8144"/>
                    <a:pt x="1" y="18193"/>
                  </a:cubicBezTo>
                  <a:cubicBezTo>
                    <a:pt x="1" y="28242"/>
                    <a:pt x="8145" y="36397"/>
                    <a:pt x="18194" y="36397"/>
                  </a:cubicBezTo>
                  <a:cubicBezTo>
                    <a:pt x="28254" y="36397"/>
                    <a:pt x="36398" y="28242"/>
                    <a:pt x="36398" y="18193"/>
                  </a:cubicBezTo>
                  <a:cubicBezTo>
                    <a:pt x="36398" y="8144"/>
                    <a:pt x="28254" y="0"/>
                    <a:pt x="18194" y="0"/>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4" name="Google Shape;514;g79f941633b_9_3"/>
          <p:cNvGrpSpPr/>
          <p:nvPr/>
        </p:nvGrpSpPr>
        <p:grpSpPr>
          <a:xfrm>
            <a:off x="3592401" y="2668345"/>
            <a:ext cx="3449743" cy="1120725"/>
            <a:chOff x="3758200" y="2648613"/>
            <a:chExt cx="3006050" cy="909975"/>
          </a:xfrm>
        </p:grpSpPr>
        <p:sp>
          <p:nvSpPr>
            <p:cNvPr id="515" name="Google Shape;515;g79f941633b_9_3"/>
            <p:cNvSpPr/>
            <p:nvPr/>
          </p:nvSpPr>
          <p:spPr>
            <a:xfrm>
              <a:off x="4209450" y="2648613"/>
              <a:ext cx="2554800" cy="909975"/>
            </a:xfrm>
            <a:custGeom>
              <a:rect b="b" l="l" r="r" t="t"/>
              <a:pathLst>
                <a:path extrusionOk="0" h="36399" w="102192">
                  <a:moveTo>
                    <a:pt x="1" y="1"/>
                  </a:moveTo>
                  <a:cubicBezTo>
                    <a:pt x="10049" y="1"/>
                    <a:pt x="18193" y="8145"/>
                    <a:pt x="18193" y="18194"/>
                  </a:cubicBezTo>
                  <a:cubicBezTo>
                    <a:pt x="18193" y="28242"/>
                    <a:pt x="10049" y="36398"/>
                    <a:pt x="1" y="36398"/>
                  </a:cubicBezTo>
                  <a:lnTo>
                    <a:pt x="83999" y="36398"/>
                  </a:lnTo>
                  <a:cubicBezTo>
                    <a:pt x="94048" y="36398"/>
                    <a:pt x="102192" y="28242"/>
                    <a:pt x="102192" y="18194"/>
                  </a:cubicBezTo>
                  <a:cubicBezTo>
                    <a:pt x="102192" y="8145"/>
                    <a:pt x="94048" y="1"/>
                    <a:pt x="83999" y="1"/>
                  </a:cubicBezTo>
                  <a:close/>
                </a:path>
              </a:pathLst>
            </a:custGeom>
            <a:solidFill>
              <a:srgbClr val="EC3A3B"/>
            </a:solidFill>
            <a:ln>
              <a:noFill/>
            </a:ln>
          </p:spPr>
          <p:txBody>
            <a:bodyPr anchorCtr="0" anchor="ctr" bIns="91425" lIns="731500" spcFirstLastPara="1" rIns="457200" wrap="square" tIns="91425">
              <a:noAutofit/>
            </a:bodyPr>
            <a:lstStyle/>
            <a:p>
              <a:pPr indent="0" lvl="0" marL="0" rtl="0" algn="ctr">
                <a:spcBef>
                  <a:spcPts val="0"/>
                </a:spcBef>
                <a:spcAft>
                  <a:spcPts val="0"/>
                </a:spcAft>
                <a:buNone/>
              </a:pPr>
              <a:r>
                <a:rPr b="1" lang="en" sz="1200">
                  <a:solidFill>
                    <a:srgbClr val="FFFFFF"/>
                  </a:solidFill>
                  <a:latin typeface="Cambria"/>
                  <a:ea typeface="Cambria"/>
                  <a:cs typeface="Cambria"/>
                  <a:sym typeface="Cambria"/>
                </a:rPr>
                <a:t>Novel Features</a:t>
              </a:r>
              <a:endParaRPr b="1" i="0" sz="1200" cap="none" strike="noStrike">
                <a:solidFill>
                  <a:srgbClr val="FFFFFF"/>
                </a:solidFill>
                <a:latin typeface="Cambria"/>
                <a:ea typeface="Cambria"/>
                <a:cs typeface="Cambria"/>
                <a:sym typeface="Cambria"/>
              </a:endParaRPr>
            </a:p>
          </p:txBody>
        </p:sp>
        <p:sp>
          <p:nvSpPr>
            <p:cNvPr id="516" name="Google Shape;516;g79f941633b_9_3"/>
            <p:cNvSpPr/>
            <p:nvPr/>
          </p:nvSpPr>
          <p:spPr>
            <a:xfrm>
              <a:off x="3758200" y="2648613"/>
              <a:ext cx="909975" cy="909975"/>
            </a:xfrm>
            <a:custGeom>
              <a:rect b="b" l="l" r="r" t="t"/>
              <a:pathLst>
                <a:path extrusionOk="0" h="36399" w="36399">
                  <a:moveTo>
                    <a:pt x="18193" y="1"/>
                  </a:moveTo>
                  <a:cubicBezTo>
                    <a:pt x="8145" y="1"/>
                    <a:pt x="1" y="8145"/>
                    <a:pt x="1" y="18194"/>
                  </a:cubicBezTo>
                  <a:cubicBezTo>
                    <a:pt x="1" y="28242"/>
                    <a:pt x="8145" y="36398"/>
                    <a:pt x="18193" y="36398"/>
                  </a:cubicBezTo>
                  <a:cubicBezTo>
                    <a:pt x="28242" y="36398"/>
                    <a:pt x="36398" y="28242"/>
                    <a:pt x="36398" y="18194"/>
                  </a:cubicBezTo>
                  <a:cubicBezTo>
                    <a:pt x="36398" y="8145"/>
                    <a:pt x="28242" y="1"/>
                    <a:pt x="18193" y="1"/>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7" name="Google Shape;517;g79f941633b_9_3"/>
          <p:cNvGrpSpPr/>
          <p:nvPr/>
        </p:nvGrpSpPr>
        <p:grpSpPr>
          <a:xfrm>
            <a:off x="3592401" y="898073"/>
            <a:ext cx="3449743" cy="1120694"/>
            <a:chOff x="3758200" y="1211238"/>
            <a:chExt cx="3006050" cy="909950"/>
          </a:xfrm>
        </p:grpSpPr>
        <p:sp>
          <p:nvSpPr>
            <p:cNvPr id="518" name="Google Shape;518;g79f941633b_9_3"/>
            <p:cNvSpPr/>
            <p:nvPr/>
          </p:nvSpPr>
          <p:spPr>
            <a:xfrm>
              <a:off x="4209450" y="1211238"/>
              <a:ext cx="2554800" cy="909950"/>
            </a:xfrm>
            <a:custGeom>
              <a:rect b="b" l="l" r="r" t="t"/>
              <a:pathLst>
                <a:path extrusionOk="0" h="36398" w="102192">
                  <a:moveTo>
                    <a:pt x="1" y="1"/>
                  </a:moveTo>
                  <a:cubicBezTo>
                    <a:pt x="10049" y="1"/>
                    <a:pt x="18193" y="8145"/>
                    <a:pt x="18193" y="18193"/>
                  </a:cubicBezTo>
                  <a:cubicBezTo>
                    <a:pt x="18193" y="28242"/>
                    <a:pt x="10049" y="36398"/>
                    <a:pt x="1" y="36398"/>
                  </a:cubicBezTo>
                  <a:lnTo>
                    <a:pt x="83999" y="36398"/>
                  </a:lnTo>
                  <a:cubicBezTo>
                    <a:pt x="94048" y="36398"/>
                    <a:pt x="102192" y="28242"/>
                    <a:pt x="102192" y="18193"/>
                  </a:cubicBezTo>
                  <a:cubicBezTo>
                    <a:pt x="102192" y="8145"/>
                    <a:pt x="94048" y="1"/>
                    <a:pt x="83999" y="1"/>
                  </a:cubicBezTo>
                  <a:close/>
                </a:path>
              </a:pathLst>
            </a:custGeom>
            <a:solidFill>
              <a:srgbClr val="5EB2FC"/>
            </a:solidFill>
            <a:ln>
              <a:noFill/>
            </a:ln>
          </p:spPr>
          <p:txBody>
            <a:bodyPr anchorCtr="0" anchor="ctr" bIns="91425" lIns="731500" spcFirstLastPara="1" rIns="457200" wrap="square" tIns="91425">
              <a:noAutofit/>
            </a:bodyPr>
            <a:lstStyle/>
            <a:p>
              <a:pPr indent="0" lvl="0" marL="0" rtl="0" algn="ctr">
                <a:spcBef>
                  <a:spcPts val="0"/>
                </a:spcBef>
                <a:spcAft>
                  <a:spcPts val="0"/>
                </a:spcAft>
                <a:buClr>
                  <a:schemeClr val="dk1"/>
                </a:buClr>
                <a:buSzPts val="1100"/>
                <a:buFont typeface="Arial"/>
                <a:buNone/>
              </a:pPr>
              <a:r>
                <a:rPr b="1" lang="en" sz="1200">
                  <a:solidFill>
                    <a:srgbClr val="FFFFFF"/>
                  </a:solidFill>
                  <a:latin typeface="Cambria"/>
                  <a:ea typeface="Cambria"/>
                  <a:cs typeface="Cambria"/>
                  <a:sym typeface="Cambria"/>
                </a:rPr>
                <a:t>Label Encoding of Categorical Features</a:t>
              </a:r>
              <a:endParaRPr b="1" sz="1200">
                <a:solidFill>
                  <a:srgbClr val="FFFFFF"/>
                </a:solidFill>
                <a:latin typeface="Cambria"/>
                <a:ea typeface="Cambria"/>
                <a:cs typeface="Cambria"/>
                <a:sym typeface="Cambria"/>
              </a:endParaRPr>
            </a:p>
          </p:txBody>
        </p:sp>
        <p:sp>
          <p:nvSpPr>
            <p:cNvPr id="519" name="Google Shape;519;g79f941633b_9_3"/>
            <p:cNvSpPr/>
            <p:nvPr/>
          </p:nvSpPr>
          <p:spPr>
            <a:xfrm>
              <a:off x="3758200" y="1211238"/>
              <a:ext cx="909975" cy="909950"/>
            </a:xfrm>
            <a:custGeom>
              <a:rect b="b" l="l" r="r" t="t"/>
              <a:pathLst>
                <a:path extrusionOk="0" h="36398" w="36399">
                  <a:moveTo>
                    <a:pt x="18193" y="1"/>
                  </a:moveTo>
                  <a:cubicBezTo>
                    <a:pt x="8145" y="1"/>
                    <a:pt x="1" y="8145"/>
                    <a:pt x="1" y="18193"/>
                  </a:cubicBezTo>
                  <a:cubicBezTo>
                    <a:pt x="1" y="28242"/>
                    <a:pt x="8145" y="36398"/>
                    <a:pt x="18193" y="36398"/>
                  </a:cubicBezTo>
                  <a:cubicBezTo>
                    <a:pt x="28242" y="36398"/>
                    <a:pt x="36398" y="28242"/>
                    <a:pt x="36398" y="18193"/>
                  </a:cubicBezTo>
                  <a:cubicBezTo>
                    <a:pt x="36398" y="8145"/>
                    <a:pt x="28242" y="1"/>
                    <a:pt x="18193" y="1"/>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0" name="Google Shape;520;g79f941633b_9_3"/>
          <p:cNvGrpSpPr/>
          <p:nvPr/>
        </p:nvGrpSpPr>
        <p:grpSpPr>
          <a:xfrm>
            <a:off x="2010492" y="1780453"/>
            <a:ext cx="3449427" cy="1120725"/>
            <a:chOff x="2379750" y="1927688"/>
            <a:chExt cx="3005775" cy="909975"/>
          </a:xfrm>
        </p:grpSpPr>
        <p:sp>
          <p:nvSpPr>
            <p:cNvPr id="521" name="Google Shape;521;g79f941633b_9_3"/>
            <p:cNvSpPr/>
            <p:nvPr/>
          </p:nvSpPr>
          <p:spPr>
            <a:xfrm>
              <a:off x="2379750" y="1927688"/>
              <a:ext cx="2554825" cy="909975"/>
            </a:xfrm>
            <a:custGeom>
              <a:rect b="b" l="l" r="r" t="t"/>
              <a:pathLst>
                <a:path extrusionOk="0" h="36399" w="102193">
                  <a:moveTo>
                    <a:pt x="18194" y="1"/>
                  </a:moveTo>
                  <a:cubicBezTo>
                    <a:pt x="8145" y="1"/>
                    <a:pt x="1" y="8145"/>
                    <a:pt x="1" y="18194"/>
                  </a:cubicBezTo>
                  <a:cubicBezTo>
                    <a:pt x="1" y="28243"/>
                    <a:pt x="8145" y="36398"/>
                    <a:pt x="18194" y="36398"/>
                  </a:cubicBezTo>
                  <a:lnTo>
                    <a:pt x="102192" y="36398"/>
                  </a:lnTo>
                  <a:cubicBezTo>
                    <a:pt x="92143" y="36398"/>
                    <a:pt x="83999" y="28243"/>
                    <a:pt x="83999" y="18194"/>
                  </a:cubicBezTo>
                  <a:cubicBezTo>
                    <a:pt x="83999" y="8145"/>
                    <a:pt x="92143" y="1"/>
                    <a:pt x="102192" y="1"/>
                  </a:cubicBezTo>
                  <a:close/>
                </a:path>
              </a:pathLst>
            </a:custGeom>
            <a:solidFill>
              <a:schemeClr val="accent4"/>
            </a:solidFill>
            <a:ln>
              <a:noFill/>
            </a:ln>
          </p:spPr>
          <p:txBody>
            <a:bodyPr anchorCtr="0" anchor="ctr" bIns="91425" lIns="457200" spcFirstLastPara="1" rIns="731500" wrap="square" tIns="91425">
              <a:noAutofit/>
            </a:bodyPr>
            <a:lstStyle/>
            <a:p>
              <a:pPr indent="0" lvl="0" marL="0" rtl="0" algn="ctr">
                <a:spcBef>
                  <a:spcPts val="0"/>
                </a:spcBef>
                <a:spcAft>
                  <a:spcPts val="0"/>
                </a:spcAft>
                <a:buClr>
                  <a:schemeClr val="dk1"/>
                </a:buClr>
                <a:buSzPts val="1100"/>
                <a:buFont typeface="Arial"/>
                <a:buNone/>
              </a:pPr>
              <a:r>
                <a:rPr b="1" lang="en" sz="1200">
                  <a:solidFill>
                    <a:srgbClr val="FFFFFF"/>
                  </a:solidFill>
                  <a:latin typeface="Cambria"/>
                  <a:ea typeface="Cambria"/>
                  <a:cs typeface="Cambria"/>
                  <a:sym typeface="Cambria"/>
                </a:rPr>
                <a:t>Derived</a:t>
              </a:r>
              <a:r>
                <a:rPr b="1" lang="en" sz="1200">
                  <a:solidFill>
                    <a:srgbClr val="FFFFFF"/>
                  </a:solidFill>
                  <a:latin typeface="Cambria"/>
                  <a:ea typeface="Cambria"/>
                  <a:cs typeface="Cambria"/>
                  <a:sym typeface="Cambria"/>
                </a:rPr>
                <a:t> Features</a:t>
              </a:r>
              <a:endParaRPr b="1" sz="1200">
                <a:solidFill>
                  <a:srgbClr val="FFFFFF"/>
                </a:solidFill>
                <a:latin typeface="Cambria"/>
                <a:ea typeface="Cambria"/>
                <a:cs typeface="Cambria"/>
                <a:sym typeface="Cambria"/>
              </a:endParaRPr>
            </a:p>
          </p:txBody>
        </p:sp>
        <p:sp>
          <p:nvSpPr>
            <p:cNvPr id="522" name="Google Shape;522;g79f941633b_9_3"/>
            <p:cNvSpPr/>
            <p:nvPr/>
          </p:nvSpPr>
          <p:spPr>
            <a:xfrm>
              <a:off x="4475550" y="1927688"/>
              <a:ext cx="909975" cy="909975"/>
            </a:xfrm>
            <a:custGeom>
              <a:rect b="b" l="l" r="r" t="t"/>
              <a:pathLst>
                <a:path extrusionOk="0" h="36399" w="36399">
                  <a:moveTo>
                    <a:pt x="18194" y="1"/>
                  </a:moveTo>
                  <a:cubicBezTo>
                    <a:pt x="8145" y="1"/>
                    <a:pt x="1" y="8145"/>
                    <a:pt x="1" y="18194"/>
                  </a:cubicBezTo>
                  <a:cubicBezTo>
                    <a:pt x="1" y="28243"/>
                    <a:pt x="8145" y="36398"/>
                    <a:pt x="18194" y="36398"/>
                  </a:cubicBezTo>
                  <a:cubicBezTo>
                    <a:pt x="28254" y="36398"/>
                    <a:pt x="36398" y="28243"/>
                    <a:pt x="36398" y="18194"/>
                  </a:cubicBezTo>
                  <a:cubicBezTo>
                    <a:pt x="36398" y="8145"/>
                    <a:pt x="28254" y="1"/>
                    <a:pt x="1819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3" name="Google Shape;523;g79f941633b_9_3"/>
          <p:cNvSpPr/>
          <p:nvPr/>
        </p:nvSpPr>
        <p:spPr>
          <a:xfrm>
            <a:off x="3763268" y="1090560"/>
            <a:ext cx="1540423" cy="3415596"/>
          </a:xfrm>
          <a:custGeom>
            <a:rect b="b" l="l" r="r" t="t"/>
            <a:pathLst>
              <a:path extrusionOk="0" h="110932" w="53692">
                <a:moveTo>
                  <a:pt x="12240" y="0"/>
                </a:moveTo>
                <a:cubicBezTo>
                  <a:pt x="5644" y="0"/>
                  <a:pt x="298" y="5346"/>
                  <a:pt x="286" y="11930"/>
                </a:cubicBezTo>
                <a:cubicBezTo>
                  <a:pt x="286" y="18312"/>
                  <a:pt x="5501" y="23694"/>
                  <a:pt x="11883" y="23884"/>
                </a:cubicBezTo>
                <a:lnTo>
                  <a:pt x="12038" y="23884"/>
                </a:lnTo>
                <a:cubicBezTo>
                  <a:pt x="16646" y="23956"/>
                  <a:pt x="21063" y="25670"/>
                  <a:pt x="24325" y="28933"/>
                </a:cubicBezTo>
                <a:lnTo>
                  <a:pt x="24480" y="29087"/>
                </a:lnTo>
                <a:cubicBezTo>
                  <a:pt x="27492" y="32100"/>
                  <a:pt x="29028" y="36219"/>
                  <a:pt x="28992" y="40482"/>
                </a:cubicBezTo>
                <a:cubicBezTo>
                  <a:pt x="28992" y="40517"/>
                  <a:pt x="28992" y="40565"/>
                  <a:pt x="28992" y="40601"/>
                </a:cubicBezTo>
                <a:cubicBezTo>
                  <a:pt x="28992" y="40624"/>
                  <a:pt x="28992" y="40648"/>
                  <a:pt x="28992" y="40660"/>
                </a:cubicBezTo>
                <a:cubicBezTo>
                  <a:pt x="29004" y="45077"/>
                  <a:pt x="27445" y="49340"/>
                  <a:pt x="24325" y="52447"/>
                </a:cubicBezTo>
                <a:lnTo>
                  <a:pt x="23932" y="52840"/>
                </a:lnTo>
                <a:cubicBezTo>
                  <a:pt x="21027" y="55757"/>
                  <a:pt x="17094" y="57513"/>
                  <a:pt x="12988" y="57513"/>
                </a:cubicBezTo>
                <a:cubicBezTo>
                  <a:pt x="12854" y="57513"/>
                  <a:pt x="12720" y="57511"/>
                  <a:pt x="12586" y="57508"/>
                </a:cubicBezTo>
                <a:cubicBezTo>
                  <a:pt x="12467" y="57502"/>
                  <a:pt x="12348" y="57499"/>
                  <a:pt x="12228" y="57499"/>
                </a:cubicBezTo>
                <a:cubicBezTo>
                  <a:pt x="12109" y="57499"/>
                  <a:pt x="11990" y="57502"/>
                  <a:pt x="11871" y="57508"/>
                </a:cubicBezTo>
                <a:cubicBezTo>
                  <a:pt x="5704" y="57686"/>
                  <a:pt x="572" y="62734"/>
                  <a:pt x="298" y="68902"/>
                </a:cubicBezTo>
                <a:cubicBezTo>
                  <a:pt x="1" y="75736"/>
                  <a:pt x="5454" y="81379"/>
                  <a:pt x="12228" y="81379"/>
                </a:cubicBezTo>
                <a:lnTo>
                  <a:pt x="12288" y="81379"/>
                </a:lnTo>
                <a:cubicBezTo>
                  <a:pt x="12321" y="81379"/>
                  <a:pt x="12353" y="81379"/>
                  <a:pt x="12386" y="81379"/>
                </a:cubicBezTo>
                <a:cubicBezTo>
                  <a:pt x="16114" y="81379"/>
                  <a:pt x="19729" y="82724"/>
                  <a:pt x="22373" y="85368"/>
                </a:cubicBezTo>
                <a:lnTo>
                  <a:pt x="23861" y="86856"/>
                </a:lnTo>
                <a:cubicBezTo>
                  <a:pt x="27159" y="90154"/>
                  <a:pt x="28861" y="94643"/>
                  <a:pt x="28992" y="99310"/>
                </a:cubicBezTo>
                <a:cubicBezTo>
                  <a:pt x="29004" y="99834"/>
                  <a:pt x="29052" y="100370"/>
                  <a:pt x="29135" y="100906"/>
                </a:cubicBezTo>
                <a:cubicBezTo>
                  <a:pt x="29945" y="106085"/>
                  <a:pt x="34184" y="110181"/>
                  <a:pt x="39387" y="110835"/>
                </a:cubicBezTo>
                <a:cubicBezTo>
                  <a:pt x="39906" y="110900"/>
                  <a:pt x="40420" y="110932"/>
                  <a:pt x="40927" y="110932"/>
                </a:cubicBezTo>
                <a:cubicBezTo>
                  <a:pt x="48036" y="110932"/>
                  <a:pt x="53692" y="104720"/>
                  <a:pt x="52769" y="97429"/>
                </a:cubicBezTo>
                <a:cubicBezTo>
                  <a:pt x="52102" y="92214"/>
                  <a:pt x="47959" y="87964"/>
                  <a:pt x="42768" y="87190"/>
                </a:cubicBezTo>
                <a:cubicBezTo>
                  <a:pt x="42232" y="87106"/>
                  <a:pt x="41708" y="87071"/>
                  <a:pt x="41184" y="87059"/>
                </a:cubicBezTo>
                <a:cubicBezTo>
                  <a:pt x="36470" y="86952"/>
                  <a:pt x="31921" y="85261"/>
                  <a:pt x="28588" y="81915"/>
                </a:cubicBezTo>
                <a:lnTo>
                  <a:pt x="28052" y="81391"/>
                </a:lnTo>
                <a:cubicBezTo>
                  <a:pt x="25182" y="78510"/>
                  <a:pt x="23789" y="74498"/>
                  <a:pt x="24135" y="70450"/>
                </a:cubicBezTo>
                <a:cubicBezTo>
                  <a:pt x="24159" y="70116"/>
                  <a:pt x="24170" y="69783"/>
                  <a:pt x="24170" y="69438"/>
                </a:cubicBezTo>
                <a:cubicBezTo>
                  <a:pt x="24170" y="69414"/>
                  <a:pt x="24170" y="69402"/>
                  <a:pt x="24170" y="69378"/>
                </a:cubicBezTo>
                <a:cubicBezTo>
                  <a:pt x="24147" y="64985"/>
                  <a:pt x="25718" y="60722"/>
                  <a:pt x="28826" y="57615"/>
                </a:cubicBezTo>
                <a:lnTo>
                  <a:pt x="29231" y="57210"/>
                </a:lnTo>
                <a:cubicBezTo>
                  <a:pt x="32148" y="54293"/>
                  <a:pt x="36081" y="52537"/>
                  <a:pt x="40186" y="52537"/>
                </a:cubicBezTo>
                <a:cubicBezTo>
                  <a:pt x="40320" y="52537"/>
                  <a:pt x="40455" y="52539"/>
                  <a:pt x="40589" y="52543"/>
                </a:cubicBezTo>
                <a:lnTo>
                  <a:pt x="41292" y="52543"/>
                </a:lnTo>
                <a:cubicBezTo>
                  <a:pt x="47459" y="52352"/>
                  <a:pt x="52591" y="47304"/>
                  <a:pt x="52853" y="41136"/>
                </a:cubicBezTo>
                <a:cubicBezTo>
                  <a:pt x="53150" y="34302"/>
                  <a:pt x="47697" y="28659"/>
                  <a:pt x="40923" y="28659"/>
                </a:cubicBezTo>
                <a:cubicBezTo>
                  <a:pt x="40827" y="28659"/>
                  <a:pt x="40720" y="28659"/>
                  <a:pt x="40625" y="28671"/>
                </a:cubicBezTo>
                <a:cubicBezTo>
                  <a:pt x="40491" y="28674"/>
                  <a:pt x="40358" y="28676"/>
                  <a:pt x="40225" y="28676"/>
                </a:cubicBezTo>
                <a:cubicBezTo>
                  <a:pt x="36105" y="28676"/>
                  <a:pt x="32137" y="27076"/>
                  <a:pt x="29219" y="24158"/>
                </a:cubicBezTo>
                <a:cubicBezTo>
                  <a:pt x="25933" y="20884"/>
                  <a:pt x="24230" y="16431"/>
                  <a:pt x="24170" y="11800"/>
                </a:cubicBezTo>
                <a:cubicBezTo>
                  <a:pt x="24170" y="11740"/>
                  <a:pt x="24170" y="11692"/>
                  <a:pt x="24170" y="11645"/>
                </a:cubicBezTo>
                <a:cubicBezTo>
                  <a:pt x="24016" y="5251"/>
                  <a:pt x="18634" y="12"/>
                  <a:pt x="1224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4" name="Google Shape;524;g79f941633b_9_3"/>
          <p:cNvGrpSpPr/>
          <p:nvPr/>
        </p:nvGrpSpPr>
        <p:grpSpPr>
          <a:xfrm>
            <a:off x="4742875" y="3910533"/>
            <a:ext cx="387324" cy="456842"/>
            <a:chOff x="-39998250" y="3605325"/>
            <a:chExt cx="288875" cy="317450"/>
          </a:xfrm>
        </p:grpSpPr>
        <p:sp>
          <p:nvSpPr>
            <p:cNvPr id="525" name="Google Shape;525;g79f941633b_9_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g79f941633b_9_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7" name="Google Shape;527;g79f941633b_9_3"/>
          <p:cNvGrpSpPr/>
          <p:nvPr/>
        </p:nvGrpSpPr>
        <p:grpSpPr>
          <a:xfrm>
            <a:off x="3960176" y="1231455"/>
            <a:ext cx="306306" cy="454540"/>
            <a:chOff x="-38129425" y="3222550"/>
            <a:chExt cx="228450" cy="315850"/>
          </a:xfrm>
        </p:grpSpPr>
        <p:sp>
          <p:nvSpPr>
            <p:cNvPr id="528" name="Google Shape;528;g79f941633b_9_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g79f941633b_9_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0" name="Google Shape;530;g79f941633b_9_3"/>
          <p:cNvSpPr/>
          <p:nvPr/>
        </p:nvSpPr>
        <p:spPr>
          <a:xfrm>
            <a:off x="4717231" y="2112834"/>
            <a:ext cx="440419" cy="456051"/>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1" name="Google Shape;531;g79f941633b_9_3"/>
          <p:cNvGrpSpPr/>
          <p:nvPr/>
        </p:nvGrpSpPr>
        <p:grpSpPr>
          <a:xfrm>
            <a:off x="3903062" y="3000960"/>
            <a:ext cx="420341" cy="456267"/>
            <a:chOff x="-39647175" y="3972000"/>
            <a:chExt cx="313500" cy="317050"/>
          </a:xfrm>
        </p:grpSpPr>
        <p:sp>
          <p:nvSpPr>
            <p:cNvPr id="532" name="Google Shape;532;g79f941633b_9_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g79f941633b_9_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g79f941633b_9_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538" name="Shape 538"/>
        <p:cNvGrpSpPr/>
        <p:nvPr/>
      </p:nvGrpSpPr>
      <p:grpSpPr>
        <a:xfrm>
          <a:off x="0" y="0"/>
          <a:ext cx="0" cy="0"/>
          <a:chOff x="0" y="0"/>
          <a:chExt cx="0" cy="0"/>
        </a:xfrm>
      </p:grpSpPr>
      <p:cxnSp>
        <p:nvCxnSpPr>
          <p:cNvPr id="539" name="Google Shape;539;g79f941633b_9_91"/>
          <p:cNvCxnSpPr/>
          <p:nvPr/>
        </p:nvCxnSpPr>
        <p:spPr>
          <a:xfrm>
            <a:off x="815100" y="703941"/>
            <a:ext cx="7513800" cy="6600"/>
          </a:xfrm>
          <a:prstGeom prst="straightConnector1">
            <a:avLst/>
          </a:prstGeom>
          <a:noFill/>
          <a:ln cap="flat" cmpd="sng" w="28575">
            <a:solidFill>
              <a:srgbClr val="666666"/>
            </a:solidFill>
            <a:prstDash val="solid"/>
            <a:round/>
            <a:headEnd len="med" w="med" type="none"/>
            <a:tailEnd len="med" w="med" type="none"/>
          </a:ln>
        </p:spPr>
      </p:cxnSp>
      <p:sp>
        <p:nvSpPr>
          <p:cNvPr id="540" name="Google Shape;540;g79f941633b_9_91"/>
          <p:cNvSpPr txBox="1"/>
          <p:nvPr/>
        </p:nvSpPr>
        <p:spPr>
          <a:xfrm>
            <a:off x="815097" y="170675"/>
            <a:ext cx="7513800" cy="93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000">
                <a:latin typeface="Oswald"/>
                <a:ea typeface="Oswald"/>
                <a:cs typeface="Oswald"/>
                <a:sym typeface="Oswald"/>
              </a:rPr>
              <a:t>Deriving Features </a:t>
            </a:r>
            <a:endParaRPr sz="3000">
              <a:latin typeface="Oswald"/>
              <a:ea typeface="Oswald"/>
              <a:cs typeface="Oswald"/>
              <a:sym typeface="Oswald"/>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grpSp>
        <p:nvGrpSpPr>
          <p:cNvPr id="541" name="Google Shape;541;g79f941633b_9_91"/>
          <p:cNvGrpSpPr/>
          <p:nvPr/>
        </p:nvGrpSpPr>
        <p:grpSpPr>
          <a:xfrm>
            <a:off x="6229150" y="2070564"/>
            <a:ext cx="1884600" cy="2318286"/>
            <a:chOff x="6229150" y="2070564"/>
            <a:chExt cx="1884600" cy="2318286"/>
          </a:xfrm>
        </p:grpSpPr>
        <p:grpSp>
          <p:nvGrpSpPr>
            <p:cNvPr id="542" name="Google Shape;542;g79f941633b_9_91"/>
            <p:cNvGrpSpPr/>
            <p:nvPr/>
          </p:nvGrpSpPr>
          <p:grpSpPr>
            <a:xfrm>
              <a:off x="6955069" y="2543104"/>
              <a:ext cx="433079" cy="467151"/>
              <a:chOff x="6955069" y="2543104"/>
              <a:chExt cx="433079" cy="467151"/>
            </a:xfrm>
          </p:grpSpPr>
          <p:sp>
            <p:nvSpPr>
              <p:cNvPr id="543" name="Google Shape;543;g79f941633b_9_91"/>
              <p:cNvSpPr/>
              <p:nvPr/>
            </p:nvSpPr>
            <p:spPr>
              <a:xfrm>
                <a:off x="7024558" y="2612565"/>
                <a:ext cx="293105" cy="397690"/>
              </a:xfrm>
              <a:custGeom>
                <a:rect b="b" l="l" r="r" t="t"/>
                <a:pathLst>
                  <a:path extrusionOk="0" h="14039" w="10347">
                    <a:moveTo>
                      <a:pt x="5191" y="608"/>
                    </a:moveTo>
                    <a:cubicBezTo>
                      <a:pt x="7715" y="608"/>
                      <a:pt x="9763" y="2668"/>
                      <a:pt x="9763" y="5192"/>
                    </a:cubicBezTo>
                    <a:cubicBezTo>
                      <a:pt x="9763" y="7180"/>
                      <a:pt x="8477" y="8931"/>
                      <a:pt x="6596" y="9550"/>
                    </a:cubicBezTo>
                    <a:cubicBezTo>
                      <a:pt x="6465" y="9597"/>
                      <a:pt x="6358" y="9705"/>
                      <a:pt x="6358" y="9835"/>
                    </a:cubicBezTo>
                    <a:lnTo>
                      <a:pt x="6358" y="10455"/>
                    </a:lnTo>
                    <a:lnTo>
                      <a:pt x="3977" y="10455"/>
                    </a:lnTo>
                    <a:lnTo>
                      <a:pt x="3977" y="9835"/>
                    </a:lnTo>
                    <a:cubicBezTo>
                      <a:pt x="3977" y="9705"/>
                      <a:pt x="3881" y="9597"/>
                      <a:pt x="3762" y="9550"/>
                    </a:cubicBezTo>
                    <a:cubicBezTo>
                      <a:pt x="1869" y="8931"/>
                      <a:pt x="607" y="7180"/>
                      <a:pt x="607" y="5192"/>
                    </a:cubicBezTo>
                    <a:cubicBezTo>
                      <a:pt x="607" y="2668"/>
                      <a:pt x="2655" y="608"/>
                      <a:pt x="5191" y="608"/>
                    </a:cubicBezTo>
                    <a:close/>
                    <a:moveTo>
                      <a:pt x="6358" y="11050"/>
                    </a:moveTo>
                    <a:lnTo>
                      <a:pt x="6358" y="12538"/>
                    </a:lnTo>
                    <a:lnTo>
                      <a:pt x="6108" y="12538"/>
                    </a:lnTo>
                    <a:cubicBezTo>
                      <a:pt x="5929" y="12538"/>
                      <a:pt x="5763" y="12669"/>
                      <a:pt x="5763" y="12836"/>
                    </a:cubicBezTo>
                    <a:lnTo>
                      <a:pt x="5763" y="13431"/>
                    </a:lnTo>
                    <a:lnTo>
                      <a:pt x="4572" y="13431"/>
                    </a:lnTo>
                    <a:lnTo>
                      <a:pt x="4572" y="12836"/>
                    </a:lnTo>
                    <a:cubicBezTo>
                      <a:pt x="4572" y="12669"/>
                      <a:pt x="4441" y="12538"/>
                      <a:pt x="4274" y="12538"/>
                    </a:cubicBezTo>
                    <a:lnTo>
                      <a:pt x="3977" y="12538"/>
                    </a:lnTo>
                    <a:lnTo>
                      <a:pt x="3977" y="11050"/>
                    </a:lnTo>
                    <a:close/>
                    <a:moveTo>
                      <a:pt x="5191" y="1"/>
                    </a:moveTo>
                    <a:cubicBezTo>
                      <a:pt x="2322" y="1"/>
                      <a:pt x="0" y="2335"/>
                      <a:pt x="0" y="5192"/>
                    </a:cubicBezTo>
                    <a:cubicBezTo>
                      <a:pt x="0" y="7371"/>
                      <a:pt x="1298" y="9300"/>
                      <a:pt x="3381" y="10062"/>
                    </a:cubicBezTo>
                    <a:lnTo>
                      <a:pt x="3381" y="12836"/>
                    </a:lnTo>
                    <a:cubicBezTo>
                      <a:pt x="3381" y="13014"/>
                      <a:pt x="3489" y="13145"/>
                      <a:pt x="3655" y="13145"/>
                    </a:cubicBezTo>
                    <a:lnTo>
                      <a:pt x="3977" y="13145"/>
                    </a:lnTo>
                    <a:lnTo>
                      <a:pt x="3977" y="13753"/>
                    </a:lnTo>
                    <a:cubicBezTo>
                      <a:pt x="3977" y="13931"/>
                      <a:pt x="4096" y="14038"/>
                      <a:pt x="4274" y="14038"/>
                    </a:cubicBezTo>
                    <a:lnTo>
                      <a:pt x="6108" y="14038"/>
                    </a:lnTo>
                    <a:cubicBezTo>
                      <a:pt x="6275" y="14038"/>
                      <a:pt x="6358" y="13931"/>
                      <a:pt x="6358" y="13753"/>
                    </a:cubicBezTo>
                    <a:lnTo>
                      <a:pt x="6358" y="13134"/>
                    </a:lnTo>
                    <a:lnTo>
                      <a:pt x="6715" y="13134"/>
                    </a:lnTo>
                    <a:cubicBezTo>
                      <a:pt x="6882" y="13134"/>
                      <a:pt x="6953" y="13014"/>
                      <a:pt x="6953" y="12836"/>
                    </a:cubicBezTo>
                    <a:lnTo>
                      <a:pt x="6953" y="10062"/>
                    </a:lnTo>
                    <a:cubicBezTo>
                      <a:pt x="9037" y="9300"/>
                      <a:pt x="10347" y="7371"/>
                      <a:pt x="10347" y="5192"/>
                    </a:cubicBezTo>
                    <a:cubicBezTo>
                      <a:pt x="10347" y="2335"/>
                      <a:pt x="8049" y="1"/>
                      <a:pt x="519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g79f941633b_9_91"/>
              <p:cNvSpPr/>
              <p:nvPr/>
            </p:nvSpPr>
            <p:spPr>
              <a:xfrm>
                <a:off x="7162487" y="2543104"/>
                <a:ext cx="16883" cy="51953"/>
              </a:xfrm>
              <a:custGeom>
                <a:rect b="b" l="l" r="r" t="t"/>
                <a:pathLst>
                  <a:path extrusionOk="0" h="1834" w="596">
                    <a:moveTo>
                      <a:pt x="298" y="0"/>
                    </a:moveTo>
                    <a:cubicBezTo>
                      <a:pt x="132" y="0"/>
                      <a:pt x="1" y="143"/>
                      <a:pt x="1" y="310"/>
                    </a:cubicBezTo>
                    <a:lnTo>
                      <a:pt x="1" y="1536"/>
                    </a:lnTo>
                    <a:cubicBezTo>
                      <a:pt x="1" y="1703"/>
                      <a:pt x="132" y="1834"/>
                      <a:pt x="298" y="1834"/>
                    </a:cubicBezTo>
                    <a:cubicBezTo>
                      <a:pt x="465" y="1834"/>
                      <a:pt x="596" y="1703"/>
                      <a:pt x="596" y="1536"/>
                    </a:cubicBezTo>
                    <a:lnTo>
                      <a:pt x="596" y="310"/>
                    </a:lnTo>
                    <a:cubicBezTo>
                      <a:pt x="596" y="143"/>
                      <a:pt x="465"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g79f941633b_9_91"/>
              <p:cNvSpPr/>
              <p:nvPr/>
            </p:nvSpPr>
            <p:spPr>
              <a:xfrm>
                <a:off x="7336195" y="2752873"/>
                <a:ext cx="51953" cy="16912"/>
              </a:xfrm>
              <a:custGeom>
                <a:rect b="b" l="l" r="r" t="t"/>
                <a:pathLst>
                  <a:path extrusionOk="0" h="597" w="1834">
                    <a:moveTo>
                      <a:pt x="298" y="1"/>
                    </a:moveTo>
                    <a:cubicBezTo>
                      <a:pt x="131" y="1"/>
                      <a:pt x="0" y="132"/>
                      <a:pt x="0" y="299"/>
                    </a:cubicBezTo>
                    <a:cubicBezTo>
                      <a:pt x="0" y="465"/>
                      <a:pt x="131" y="596"/>
                      <a:pt x="298" y="596"/>
                    </a:cubicBezTo>
                    <a:lnTo>
                      <a:pt x="1524" y="596"/>
                    </a:lnTo>
                    <a:cubicBezTo>
                      <a:pt x="1691" y="596"/>
                      <a:pt x="1834" y="465"/>
                      <a:pt x="1834" y="299"/>
                    </a:cubicBezTo>
                    <a:cubicBezTo>
                      <a:pt x="1834" y="132"/>
                      <a:pt x="1691" y="1"/>
                      <a:pt x="152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g79f941633b_9_91"/>
              <p:cNvSpPr/>
              <p:nvPr/>
            </p:nvSpPr>
            <p:spPr>
              <a:xfrm>
                <a:off x="6955069" y="2752873"/>
                <a:ext cx="51953" cy="16912"/>
              </a:xfrm>
              <a:custGeom>
                <a:rect b="b" l="l" r="r" t="t"/>
                <a:pathLst>
                  <a:path extrusionOk="0" h="597" w="1834">
                    <a:moveTo>
                      <a:pt x="298" y="1"/>
                    </a:moveTo>
                    <a:cubicBezTo>
                      <a:pt x="131" y="1"/>
                      <a:pt x="0" y="132"/>
                      <a:pt x="0" y="299"/>
                    </a:cubicBezTo>
                    <a:cubicBezTo>
                      <a:pt x="0" y="465"/>
                      <a:pt x="131" y="596"/>
                      <a:pt x="298" y="596"/>
                    </a:cubicBezTo>
                    <a:lnTo>
                      <a:pt x="1524" y="596"/>
                    </a:lnTo>
                    <a:cubicBezTo>
                      <a:pt x="1691" y="596"/>
                      <a:pt x="1834" y="465"/>
                      <a:pt x="1834" y="299"/>
                    </a:cubicBezTo>
                    <a:cubicBezTo>
                      <a:pt x="1834" y="132"/>
                      <a:pt x="1691" y="1"/>
                      <a:pt x="152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g79f941633b_9_91"/>
              <p:cNvSpPr/>
              <p:nvPr/>
            </p:nvSpPr>
            <p:spPr>
              <a:xfrm>
                <a:off x="7284581" y="2603981"/>
                <a:ext cx="43539" cy="42010"/>
              </a:xfrm>
              <a:custGeom>
                <a:rect b="b" l="l" r="r" t="t"/>
                <a:pathLst>
                  <a:path extrusionOk="0" h="1483" w="1537">
                    <a:moveTo>
                      <a:pt x="1197" y="0"/>
                    </a:moveTo>
                    <a:cubicBezTo>
                      <a:pt x="1117" y="0"/>
                      <a:pt x="1037" y="30"/>
                      <a:pt x="977" y="90"/>
                    </a:cubicBezTo>
                    <a:lnTo>
                      <a:pt x="120" y="959"/>
                    </a:lnTo>
                    <a:cubicBezTo>
                      <a:pt x="1" y="1078"/>
                      <a:pt x="1" y="1268"/>
                      <a:pt x="120" y="1387"/>
                    </a:cubicBezTo>
                    <a:cubicBezTo>
                      <a:pt x="179" y="1447"/>
                      <a:pt x="251" y="1483"/>
                      <a:pt x="334" y="1483"/>
                    </a:cubicBezTo>
                    <a:cubicBezTo>
                      <a:pt x="406" y="1483"/>
                      <a:pt x="489" y="1447"/>
                      <a:pt x="548" y="1387"/>
                    </a:cubicBezTo>
                    <a:lnTo>
                      <a:pt x="1418" y="530"/>
                    </a:lnTo>
                    <a:cubicBezTo>
                      <a:pt x="1537" y="411"/>
                      <a:pt x="1537" y="209"/>
                      <a:pt x="1418" y="90"/>
                    </a:cubicBezTo>
                    <a:cubicBezTo>
                      <a:pt x="1358" y="30"/>
                      <a:pt x="1278" y="0"/>
                      <a:pt x="119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g79f941633b_9_91"/>
              <p:cNvSpPr/>
              <p:nvPr/>
            </p:nvSpPr>
            <p:spPr>
              <a:xfrm>
                <a:off x="7015096" y="2873466"/>
                <a:ext cx="43539" cy="42010"/>
              </a:xfrm>
              <a:custGeom>
                <a:rect b="b" l="l" r="r" t="t"/>
                <a:pathLst>
                  <a:path extrusionOk="0" h="1483" w="1537">
                    <a:moveTo>
                      <a:pt x="1193" y="0"/>
                    </a:moveTo>
                    <a:cubicBezTo>
                      <a:pt x="1114" y="0"/>
                      <a:pt x="1036" y="30"/>
                      <a:pt x="977" y="90"/>
                    </a:cubicBezTo>
                    <a:lnTo>
                      <a:pt x="120" y="959"/>
                    </a:lnTo>
                    <a:cubicBezTo>
                      <a:pt x="1" y="1078"/>
                      <a:pt x="1" y="1268"/>
                      <a:pt x="120" y="1387"/>
                    </a:cubicBezTo>
                    <a:cubicBezTo>
                      <a:pt x="179" y="1447"/>
                      <a:pt x="251" y="1483"/>
                      <a:pt x="334" y="1483"/>
                    </a:cubicBezTo>
                    <a:cubicBezTo>
                      <a:pt x="405" y="1483"/>
                      <a:pt x="489" y="1447"/>
                      <a:pt x="548" y="1387"/>
                    </a:cubicBezTo>
                    <a:lnTo>
                      <a:pt x="1417" y="530"/>
                    </a:lnTo>
                    <a:cubicBezTo>
                      <a:pt x="1537" y="411"/>
                      <a:pt x="1537" y="221"/>
                      <a:pt x="1417" y="90"/>
                    </a:cubicBezTo>
                    <a:cubicBezTo>
                      <a:pt x="1352" y="30"/>
                      <a:pt x="1272" y="0"/>
                      <a:pt x="119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g79f941633b_9_91"/>
              <p:cNvSpPr/>
              <p:nvPr/>
            </p:nvSpPr>
            <p:spPr>
              <a:xfrm>
                <a:off x="7284581" y="2873466"/>
                <a:ext cx="43539" cy="42010"/>
              </a:xfrm>
              <a:custGeom>
                <a:rect b="b" l="l" r="r" t="t"/>
                <a:pathLst>
                  <a:path extrusionOk="0" h="1483" w="1537">
                    <a:moveTo>
                      <a:pt x="334" y="0"/>
                    </a:moveTo>
                    <a:cubicBezTo>
                      <a:pt x="257" y="0"/>
                      <a:pt x="179" y="30"/>
                      <a:pt x="120" y="90"/>
                    </a:cubicBezTo>
                    <a:cubicBezTo>
                      <a:pt x="1" y="221"/>
                      <a:pt x="1" y="411"/>
                      <a:pt x="120" y="530"/>
                    </a:cubicBezTo>
                    <a:lnTo>
                      <a:pt x="977" y="1387"/>
                    </a:lnTo>
                    <a:cubicBezTo>
                      <a:pt x="1037" y="1447"/>
                      <a:pt x="1120" y="1483"/>
                      <a:pt x="1191" y="1483"/>
                    </a:cubicBezTo>
                    <a:cubicBezTo>
                      <a:pt x="1275" y="1483"/>
                      <a:pt x="1358" y="1447"/>
                      <a:pt x="1418" y="1387"/>
                    </a:cubicBezTo>
                    <a:cubicBezTo>
                      <a:pt x="1537" y="1268"/>
                      <a:pt x="1537" y="1078"/>
                      <a:pt x="1418" y="959"/>
                    </a:cubicBezTo>
                    <a:lnTo>
                      <a:pt x="548" y="90"/>
                    </a:lnTo>
                    <a:cubicBezTo>
                      <a:pt x="489" y="30"/>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g79f941633b_9_91"/>
              <p:cNvSpPr/>
              <p:nvPr/>
            </p:nvSpPr>
            <p:spPr>
              <a:xfrm>
                <a:off x="7015096" y="2603981"/>
                <a:ext cx="43539" cy="42010"/>
              </a:xfrm>
              <a:custGeom>
                <a:rect b="b" l="l" r="r" t="t"/>
                <a:pathLst>
                  <a:path extrusionOk="0" h="1483" w="1537">
                    <a:moveTo>
                      <a:pt x="334" y="0"/>
                    </a:moveTo>
                    <a:cubicBezTo>
                      <a:pt x="257" y="0"/>
                      <a:pt x="179" y="30"/>
                      <a:pt x="120" y="90"/>
                    </a:cubicBezTo>
                    <a:cubicBezTo>
                      <a:pt x="1" y="209"/>
                      <a:pt x="1" y="411"/>
                      <a:pt x="120" y="530"/>
                    </a:cubicBezTo>
                    <a:lnTo>
                      <a:pt x="977" y="1387"/>
                    </a:lnTo>
                    <a:cubicBezTo>
                      <a:pt x="1036" y="1447"/>
                      <a:pt x="1120" y="1483"/>
                      <a:pt x="1191" y="1483"/>
                    </a:cubicBezTo>
                    <a:cubicBezTo>
                      <a:pt x="1275" y="1483"/>
                      <a:pt x="1358" y="1447"/>
                      <a:pt x="1417" y="1387"/>
                    </a:cubicBezTo>
                    <a:cubicBezTo>
                      <a:pt x="1537" y="1268"/>
                      <a:pt x="1537" y="1078"/>
                      <a:pt x="1417" y="959"/>
                    </a:cubicBezTo>
                    <a:lnTo>
                      <a:pt x="548" y="90"/>
                    </a:lnTo>
                    <a:cubicBezTo>
                      <a:pt x="489" y="30"/>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1" name="Google Shape;551;g79f941633b_9_91"/>
            <p:cNvSpPr/>
            <p:nvPr/>
          </p:nvSpPr>
          <p:spPr>
            <a:xfrm>
              <a:off x="6459282" y="2070564"/>
              <a:ext cx="1424335" cy="1424335"/>
            </a:xfrm>
            <a:custGeom>
              <a:rect b="b" l="l" r="r" t="t"/>
              <a:pathLst>
                <a:path extrusionOk="0" h="50281" w="50281">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g79f941633b_9_91"/>
            <p:cNvSpPr/>
            <p:nvPr/>
          </p:nvSpPr>
          <p:spPr>
            <a:xfrm>
              <a:off x="6459272" y="2070564"/>
              <a:ext cx="1424335" cy="724164"/>
            </a:xfrm>
            <a:custGeom>
              <a:rect b="b" l="l" r="r" t="t"/>
              <a:pathLst>
                <a:path extrusionOk="0" h="25564" w="50281">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g79f941633b_9_91"/>
            <p:cNvSpPr/>
            <p:nvPr/>
          </p:nvSpPr>
          <p:spPr>
            <a:xfrm>
              <a:off x="7694034" y="2662819"/>
              <a:ext cx="263786" cy="263786"/>
            </a:xfrm>
            <a:custGeom>
              <a:rect b="b" l="l" r="r" t="t"/>
              <a:pathLst>
                <a:path extrusionOk="0" h="9312" w="9312">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g79f941633b_9_91"/>
            <p:cNvSpPr/>
            <p:nvPr/>
          </p:nvSpPr>
          <p:spPr>
            <a:xfrm>
              <a:off x="7750039" y="2718823"/>
              <a:ext cx="151467" cy="151467"/>
            </a:xfrm>
            <a:custGeom>
              <a:rect b="b" l="l" r="r" t="t"/>
              <a:pathLst>
                <a:path extrusionOk="0" h="5347" w="5347">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g79f941633b_9_91"/>
            <p:cNvSpPr txBox="1"/>
            <p:nvPr/>
          </p:nvSpPr>
          <p:spPr>
            <a:xfrm>
              <a:off x="6229150" y="3507100"/>
              <a:ext cx="1884600" cy="429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434343"/>
                  </a:solidFill>
                  <a:latin typeface="Fira Sans Extra Condensed Medium"/>
                  <a:ea typeface="Fira Sans Extra Condensed Medium"/>
                  <a:cs typeface="Fira Sans Extra Condensed Medium"/>
                  <a:sym typeface="Fira Sans Extra Condensed Medium"/>
                </a:rPr>
                <a:t>is_weekend</a:t>
              </a:r>
              <a:endParaRPr b="0" i="0" sz="17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556" name="Google Shape;556;g79f941633b_9_91"/>
            <p:cNvSpPr txBox="1"/>
            <p:nvPr/>
          </p:nvSpPr>
          <p:spPr>
            <a:xfrm>
              <a:off x="6229150" y="3853950"/>
              <a:ext cx="1884600" cy="53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Boolean which is True if the day is a weekend</a:t>
              </a:r>
              <a:endParaRPr b="0" i="0" sz="1200" u="none" cap="none" strike="noStrike">
                <a:solidFill>
                  <a:srgbClr val="434343"/>
                </a:solidFill>
                <a:latin typeface="Roboto"/>
                <a:ea typeface="Roboto"/>
                <a:cs typeface="Roboto"/>
                <a:sym typeface="Roboto"/>
              </a:endParaRPr>
            </a:p>
          </p:txBody>
        </p:sp>
      </p:grpSp>
      <p:grpSp>
        <p:nvGrpSpPr>
          <p:cNvPr id="557" name="Google Shape;557;g79f941633b_9_91"/>
          <p:cNvGrpSpPr/>
          <p:nvPr/>
        </p:nvGrpSpPr>
        <p:grpSpPr>
          <a:xfrm>
            <a:off x="4930613" y="1112613"/>
            <a:ext cx="1884600" cy="2382300"/>
            <a:chOff x="4930613" y="1112613"/>
            <a:chExt cx="1884600" cy="2382300"/>
          </a:xfrm>
        </p:grpSpPr>
        <p:sp>
          <p:nvSpPr>
            <p:cNvPr id="558" name="Google Shape;558;g79f941633b_9_91"/>
            <p:cNvSpPr/>
            <p:nvPr/>
          </p:nvSpPr>
          <p:spPr>
            <a:xfrm>
              <a:off x="5606966" y="2623358"/>
              <a:ext cx="463778" cy="318429"/>
            </a:xfrm>
            <a:custGeom>
              <a:rect b="b" l="l" r="r" t="t"/>
              <a:pathLst>
                <a:path extrusionOk="0" h="11241" w="16372">
                  <a:moveTo>
                    <a:pt x="8524" y="1470"/>
                  </a:moveTo>
                  <a:cubicBezTo>
                    <a:pt x="8856" y="1470"/>
                    <a:pt x="9218" y="1568"/>
                    <a:pt x="9656" y="1763"/>
                  </a:cubicBezTo>
                  <a:cubicBezTo>
                    <a:pt x="10930" y="2335"/>
                    <a:pt x="12192" y="2799"/>
                    <a:pt x="12585" y="2930"/>
                  </a:cubicBezTo>
                  <a:cubicBezTo>
                    <a:pt x="13037" y="4013"/>
                    <a:pt x="13633" y="5692"/>
                    <a:pt x="14026" y="6859"/>
                  </a:cubicBezTo>
                  <a:lnTo>
                    <a:pt x="13323" y="7323"/>
                  </a:lnTo>
                  <a:cubicBezTo>
                    <a:pt x="12811" y="6621"/>
                    <a:pt x="11740" y="5752"/>
                    <a:pt x="10704" y="4906"/>
                  </a:cubicBezTo>
                  <a:cubicBezTo>
                    <a:pt x="10013" y="4359"/>
                    <a:pt x="9358" y="3835"/>
                    <a:pt x="8954" y="3418"/>
                  </a:cubicBezTo>
                  <a:cubicBezTo>
                    <a:pt x="8881" y="3346"/>
                    <a:pt x="8787" y="3311"/>
                    <a:pt x="8693" y="3311"/>
                  </a:cubicBezTo>
                  <a:cubicBezTo>
                    <a:pt x="8648" y="3311"/>
                    <a:pt x="8603" y="3319"/>
                    <a:pt x="8561" y="3335"/>
                  </a:cubicBezTo>
                  <a:cubicBezTo>
                    <a:pt x="8299" y="3418"/>
                    <a:pt x="7299" y="3763"/>
                    <a:pt x="7239" y="3859"/>
                  </a:cubicBezTo>
                  <a:cubicBezTo>
                    <a:pt x="6879" y="4395"/>
                    <a:pt x="6507" y="4539"/>
                    <a:pt x="6190" y="4539"/>
                  </a:cubicBezTo>
                  <a:cubicBezTo>
                    <a:pt x="6036" y="4539"/>
                    <a:pt x="5895" y="4505"/>
                    <a:pt x="5775" y="4466"/>
                  </a:cubicBezTo>
                  <a:cubicBezTo>
                    <a:pt x="5656" y="4418"/>
                    <a:pt x="5644" y="4371"/>
                    <a:pt x="5632" y="4323"/>
                  </a:cubicBezTo>
                  <a:cubicBezTo>
                    <a:pt x="5548" y="3990"/>
                    <a:pt x="5941" y="3216"/>
                    <a:pt x="6465" y="2704"/>
                  </a:cubicBezTo>
                  <a:cubicBezTo>
                    <a:pt x="7289" y="1880"/>
                    <a:pt x="7844" y="1470"/>
                    <a:pt x="8524" y="1470"/>
                  </a:cubicBezTo>
                  <a:close/>
                  <a:moveTo>
                    <a:pt x="5917" y="2192"/>
                  </a:moveTo>
                  <a:cubicBezTo>
                    <a:pt x="5405" y="2644"/>
                    <a:pt x="4715" y="3739"/>
                    <a:pt x="4894" y="4501"/>
                  </a:cubicBezTo>
                  <a:cubicBezTo>
                    <a:pt x="4965" y="4835"/>
                    <a:pt x="5203" y="5073"/>
                    <a:pt x="5536" y="5180"/>
                  </a:cubicBezTo>
                  <a:cubicBezTo>
                    <a:pt x="5758" y="5254"/>
                    <a:pt x="5976" y="5291"/>
                    <a:pt x="6186" y="5291"/>
                  </a:cubicBezTo>
                  <a:cubicBezTo>
                    <a:pt x="6787" y="5291"/>
                    <a:pt x="7331" y="4992"/>
                    <a:pt x="7763" y="4418"/>
                  </a:cubicBezTo>
                  <a:cubicBezTo>
                    <a:pt x="8001" y="4382"/>
                    <a:pt x="8477" y="4168"/>
                    <a:pt x="8596" y="4120"/>
                  </a:cubicBezTo>
                  <a:cubicBezTo>
                    <a:pt x="9025" y="4537"/>
                    <a:pt x="9608" y="5002"/>
                    <a:pt x="10228" y="5502"/>
                  </a:cubicBezTo>
                  <a:cubicBezTo>
                    <a:pt x="11335" y="6395"/>
                    <a:pt x="12597" y="7419"/>
                    <a:pt x="12883" y="8002"/>
                  </a:cubicBezTo>
                  <a:cubicBezTo>
                    <a:pt x="13014" y="8300"/>
                    <a:pt x="12871" y="8490"/>
                    <a:pt x="12764" y="8573"/>
                  </a:cubicBezTo>
                  <a:cubicBezTo>
                    <a:pt x="12669" y="8660"/>
                    <a:pt x="12549" y="8705"/>
                    <a:pt x="12447" y="8705"/>
                  </a:cubicBezTo>
                  <a:cubicBezTo>
                    <a:pt x="12395" y="8705"/>
                    <a:pt x="12348" y="8693"/>
                    <a:pt x="12311" y="8669"/>
                  </a:cubicBezTo>
                  <a:cubicBezTo>
                    <a:pt x="12025" y="8442"/>
                    <a:pt x="11132" y="7561"/>
                    <a:pt x="10394" y="6799"/>
                  </a:cubicBezTo>
                  <a:cubicBezTo>
                    <a:pt x="10321" y="6720"/>
                    <a:pt x="10224" y="6682"/>
                    <a:pt x="10125" y="6682"/>
                  </a:cubicBezTo>
                  <a:cubicBezTo>
                    <a:pt x="10030" y="6682"/>
                    <a:pt x="9934" y="6717"/>
                    <a:pt x="9858" y="6787"/>
                  </a:cubicBezTo>
                  <a:cubicBezTo>
                    <a:pt x="9716" y="6930"/>
                    <a:pt x="9704" y="7168"/>
                    <a:pt x="9847" y="7323"/>
                  </a:cubicBezTo>
                  <a:cubicBezTo>
                    <a:pt x="10025" y="7502"/>
                    <a:pt x="11168" y="8669"/>
                    <a:pt x="11692" y="9133"/>
                  </a:cubicBezTo>
                  <a:cubicBezTo>
                    <a:pt x="11644" y="9300"/>
                    <a:pt x="11501" y="9407"/>
                    <a:pt x="11418" y="9443"/>
                  </a:cubicBezTo>
                  <a:cubicBezTo>
                    <a:pt x="11303" y="9500"/>
                    <a:pt x="11184" y="9524"/>
                    <a:pt x="11082" y="9524"/>
                  </a:cubicBezTo>
                  <a:cubicBezTo>
                    <a:pt x="10974" y="9524"/>
                    <a:pt x="10884" y="9497"/>
                    <a:pt x="10835" y="9454"/>
                  </a:cubicBezTo>
                  <a:cubicBezTo>
                    <a:pt x="10823" y="9454"/>
                    <a:pt x="10823" y="9454"/>
                    <a:pt x="10823" y="9443"/>
                  </a:cubicBezTo>
                  <a:lnTo>
                    <a:pt x="10811" y="9443"/>
                  </a:lnTo>
                  <a:cubicBezTo>
                    <a:pt x="10358" y="9073"/>
                    <a:pt x="8668" y="7276"/>
                    <a:pt x="8418" y="6990"/>
                  </a:cubicBezTo>
                  <a:cubicBezTo>
                    <a:pt x="8342" y="6908"/>
                    <a:pt x="8240" y="6866"/>
                    <a:pt x="8137" y="6866"/>
                  </a:cubicBezTo>
                  <a:cubicBezTo>
                    <a:pt x="8046" y="6866"/>
                    <a:pt x="7955" y="6899"/>
                    <a:pt x="7882" y="6966"/>
                  </a:cubicBezTo>
                  <a:cubicBezTo>
                    <a:pt x="7727" y="7109"/>
                    <a:pt x="7715" y="7347"/>
                    <a:pt x="7858" y="7502"/>
                  </a:cubicBezTo>
                  <a:cubicBezTo>
                    <a:pt x="7870" y="7514"/>
                    <a:pt x="9454" y="9228"/>
                    <a:pt x="10156" y="9871"/>
                  </a:cubicBezTo>
                  <a:cubicBezTo>
                    <a:pt x="10085" y="10050"/>
                    <a:pt x="9930" y="10205"/>
                    <a:pt x="9751" y="10276"/>
                  </a:cubicBezTo>
                  <a:cubicBezTo>
                    <a:pt x="9700" y="10297"/>
                    <a:pt x="9639" y="10313"/>
                    <a:pt x="9575" y="10313"/>
                  </a:cubicBezTo>
                  <a:cubicBezTo>
                    <a:pt x="9492" y="10313"/>
                    <a:pt x="9403" y="10285"/>
                    <a:pt x="9323" y="10205"/>
                  </a:cubicBezTo>
                  <a:lnTo>
                    <a:pt x="9311" y="10205"/>
                  </a:lnTo>
                  <a:cubicBezTo>
                    <a:pt x="9311" y="10205"/>
                    <a:pt x="9311" y="10205"/>
                    <a:pt x="9311" y="10193"/>
                  </a:cubicBezTo>
                  <a:cubicBezTo>
                    <a:pt x="8763" y="9740"/>
                    <a:pt x="8215" y="9157"/>
                    <a:pt x="8001" y="8931"/>
                  </a:cubicBezTo>
                  <a:cubicBezTo>
                    <a:pt x="7925" y="8849"/>
                    <a:pt x="7823" y="8807"/>
                    <a:pt x="7720" y="8807"/>
                  </a:cubicBezTo>
                  <a:cubicBezTo>
                    <a:pt x="7629" y="8807"/>
                    <a:pt x="7538" y="8840"/>
                    <a:pt x="7465" y="8907"/>
                  </a:cubicBezTo>
                  <a:cubicBezTo>
                    <a:pt x="7310" y="9050"/>
                    <a:pt x="7310" y="9288"/>
                    <a:pt x="7453" y="9443"/>
                  </a:cubicBezTo>
                  <a:cubicBezTo>
                    <a:pt x="7691" y="9705"/>
                    <a:pt x="8061" y="10097"/>
                    <a:pt x="8477" y="10478"/>
                  </a:cubicBezTo>
                  <a:cubicBezTo>
                    <a:pt x="8430" y="10478"/>
                    <a:pt x="8382" y="10490"/>
                    <a:pt x="8311" y="10490"/>
                  </a:cubicBezTo>
                  <a:cubicBezTo>
                    <a:pt x="8049" y="10490"/>
                    <a:pt x="7596" y="10324"/>
                    <a:pt x="7382" y="10169"/>
                  </a:cubicBezTo>
                  <a:cubicBezTo>
                    <a:pt x="7120" y="10002"/>
                    <a:pt x="5453" y="8752"/>
                    <a:pt x="4012" y="7549"/>
                  </a:cubicBezTo>
                  <a:cubicBezTo>
                    <a:pt x="3810" y="7383"/>
                    <a:pt x="3465" y="7014"/>
                    <a:pt x="3155" y="6692"/>
                  </a:cubicBezTo>
                  <a:cubicBezTo>
                    <a:pt x="2929" y="6454"/>
                    <a:pt x="2715" y="6252"/>
                    <a:pt x="2584" y="6121"/>
                  </a:cubicBezTo>
                  <a:cubicBezTo>
                    <a:pt x="2893" y="5085"/>
                    <a:pt x="3358" y="3537"/>
                    <a:pt x="3608" y="2192"/>
                  </a:cubicBezTo>
                  <a:close/>
                  <a:moveTo>
                    <a:pt x="738" y="1"/>
                  </a:moveTo>
                  <a:lnTo>
                    <a:pt x="738" y="763"/>
                  </a:lnTo>
                  <a:cubicBezTo>
                    <a:pt x="1786" y="870"/>
                    <a:pt x="2608" y="1013"/>
                    <a:pt x="2989" y="1203"/>
                  </a:cubicBezTo>
                  <a:cubicBezTo>
                    <a:pt x="2786" y="2858"/>
                    <a:pt x="1881" y="5764"/>
                    <a:pt x="1607" y="6657"/>
                  </a:cubicBezTo>
                  <a:lnTo>
                    <a:pt x="0" y="6657"/>
                  </a:lnTo>
                  <a:lnTo>
                    <a:pt x="0" y="7395"/>
                  </a:lnTo>
                  <a:lnTo>
                    <a:pt x="1881" y="7395"/>
                  </a:lnTo>
                  <a:cubicBezTo>
                    <a:pt x="2048" y="7395"/>
                    <a:pt x="2191" y="7323"/>
                    <a:pt x="2238" y="7168"/>
                  </a:cubicBezTo>
                  <a:cubicBezTo>
                    <a:pt x="2250" y="7145"/>
                    <a:pt x="2286" y="7061"/>
                    <a:pt x="2334" y="6907"/>
                  </a:cubicBezTo>
                  <a:cubicBezTo>
                    <a:pt x="2417" y="7002"/>
                    <a:pt x="2512" y="7109"/>
                    <a:pt x="2608" y="7216"/>
                  </a:cubicBezTo>
                  <a:cubicBezTo>
                    <a:pt x="2941" y="7561"/>
                    <a:pt x="3298" y="7930"/>
                    <a:pt x="3524" y="8133"/>
                  </a:cubicBezTo>
                  <a:cubicBezTo>
                    <a:pt x="4941" y="9312"/>
                    <a:pt x="6632" y="10586"/>
                    <a:pt x="6965" y="10800"/>
                  </a:cubicBezTo>
                  <a:cubicBezTo>
                    <a:pt x="7239" y="10978"/>
                    <a:pt x="7846" y="11240"/>
                    <a:pt x="8311" y="11240"/>
                  </a:cubicBezTo>
                  <a:cubicBezTo>
                    <a:pt x="8680" y="11240"/>
                    <a:pt x="8965" y="11157"/>
                    <a:pt x="9168" y="10990"/>
                  </a:cubicBezTo>
                  <a:cubicBezTo>
                    <a:pt x="9295" y="11043"/>
                    <a:pt x="9431" y="11069"/>
                    <a:pt x="9572" y="11069"/>
                  </a:cubicBezTo>
                  <a:cubicBezTo>
                    <a:pt x="9720" y="11069"/>
                    <a:pt x="9872" y="11040"/>
                    <a:pt x="10025" y="10978"/>
                  </a:cubicBezTo>
                  <a:cubicBezTo>
                    <a:pt x="10370" y="10848"/>
                    <a:pt x="10644" y="10586"/>
                    <a:pt x="10811" y="10252"/>
                  </a:cubicBezTo>
                  <a:cubicBezTo>
                    <a:pt x="10902" y="10274"/>
                    <a:pt x="10996" y="10285"/>
                    <a:pt x="11092" y="10285"/>
                  </a:cubicBezTo>
                  <a:cubicBezTo>
                    <a:pt x="11311" y="10285"/>
                    <a:pt x="11540" y="10229"/>
                    <a:pt x="11763" y="10121"/>
                  </a:cubicBezTo>
                  <a:cubicBezTo>
                    <a:pt x="12061" y="9966"/>
                    <a:pt x="12275" y="9728"/>
                    <a:pt x="12394" y="9454"/>
                  </a:cubicBezTo>
                  <a:cubicBezTo>
                    <a:pt x="12422" y="9457"/>
                    <a:pt x="12449" y="9458"/>
                    <a:pt x="12476" y="9458"/>
                  </a:cubicBezTo>
                  <a:cubicBezTo>
                    <a:pt x="12748" y="9458"/>
                    <a:pt x="13024" y="9350"/>
                    <a:pt x="13252" y="9145"/>
                  </a:cubicBezTo>
                  <a:cubicBezTo>
                    <a:pt x="13597" y="8859"/>
                    <a:pt x="13740" y="8431"/>
                    <a:pt x="13657" y="8002"/>
                  </a:cubicBezTo>
                  <a:lnTo>
                    <a:pt x="14264" y="7597"/>
                  </a:lnTo>
                  <a:cubicBezTo>
                    <a:pt x="14299" y="7728"/>
                    <a:pt x="14335" y="7895"/>
                    <a:pt x="14371" y="7978"/>
                  </a:cubicBezTo>
                  <a:cubicBezTo>
                    <a:pt x="14407" y="8145"/>
                    <a:pt x="14561" y="8288"/>
                    <a:pt x="14728" y="8288"/>
                  </a:cubicBezTo>
                  <a:lnTo>
                    <a:pt x="16371" y="8288"/>
                  </a:lnTo>
                  <a:lnTo>
                    <a:pt x="16371" y="7395"/>
                  </a:lnTo>
                  <a:lnTo>
                    <a:pt x="15014" y="7395"/>
                  </a:lnTo>
                  <a:cubicBezTo>
                    <a:pt x="14657" y="6359"/>
                    <a:pt x="13609" y="3228"/>
                    <a:pt x="13025" y="1965"/>
                  </a:cubicBezTo>
                  <a:cubicBezTo>
                    <a:pt x="13573" y="1775"/>
                    <a:pt x="14728" y="1501"/>
                    <a:pt x="16371" y="1430"/>
                  </a:cubicBezTo>
                  <a:lnTo>
                    <a:pt x="16371" y="680"/>
                  </a:lnTo>
                  <a:cubicBezTo>
                    <a:pt x="13835" y="775"/>
                    <a:pt x="12394" y="1430"/>
                    <a:pt x="12335" y="1454"/>
                  </a:cubicBezTo>
                  <a:cubicBezTo>
                    <a:pt x="12240" y="1501"/>
                    <a:pt x="12156" y="1584"/>
                    <a:pt x="12121" y="1692"/>
                  </a:cubicBezTo>
                  <a:cubicBezTo>
                    <a:pt x="12097" y="1787"/>
                    <a:pt x="12109" y="1882"/>
                    <a:pt x="12144" y="1965"/>
                  </a:cubicBezTo>
                  <a:cubicBezTo>
                    <a:pt x="11573" y="1751"/>
                    <a:pt x="10775" y="1442"/>
                    <a:pt x="9977" y="1084"/>
                  </a:cubicBezTo>
                  <a:cubicBezTo>
                    <a:pt x="9438" y="845"/>
                    <a:pt x="8974" y="735"/>
                    <a:pt x="8551" y="735"/>
                  </a:cubicBezTo>
                  <a:cubicBezTo>
                    <a:pt x="7901" y="735"/>
                    <a:pt x="7347" y="994"/>
                    <a:pt x="6763" y="1442"/>
                  </a:cubicBezTo>
                  <a:lnTo>
                    <a:pt x="3727" y="1442"/>
                  </a:lnTo>
                  <a:cubicBezTo>
                    <a:pt x="3751" y="1299"/>
                    <a:pt x="3762" y="1192"/>
                    <a:pt x="3774" y="1084"/>
                  </a:cubicBezTo>
                  <a:cubicBezTo>
                    <a:pt x="3774" y="977"/>
                    <a:pt x="3727" y="846"/>
                    <a:pt x="3643" y="775"/>
                  </a:cubicBezTo>
                  <a:cubicBezTo>
                    <a:pt x="3191" y="346"/>
                    <a:pt x="1786" y="120"/>
                    <a:pt x="73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g79f941633b_9_91"/>
            <p:cNvSpPr/>
            <p:nvPr/>
          </p:nvSpPr>
          <p:spPr>
            <a:xfrm>
              <a:off x="5160743" y="2070564"/>
              <a:ext cx="1424335" cy="1424335"/>
            </a:xfrm>
            <a:custGeom>
              <a:rect b="b" l="l" r="r" t="t"/>
              <a:pathLst>
                <a:path extrusionOk="0" h="50281" w="50281">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1" y="1"/>
                    <a:pt x="0" y="11252"/>
                    <a:pt x="0" y="25135"/>
                  </a:cubicBezTo>
                  <a:cubicBezTo>
                    <a:pt x="0" y="39017"/>
                    <a:pt x="11251" y="50281"/>
                    <a:pt x="25134" y="50281"/>
                  </a:cubicBezTo>
                  <a:cubicBezTo>
                    <a:pt x="39017" y="50281"/>
                    <a:pt x="50280" y="39017"/>
                    <a:pt x="50280" y="25135"/>
                  </a:cubicBezTo>
                  <a:cubicBezTo>
                    <a:pt x="50280" y="11252"/>
                    <a:pt x="39017" y="1"/>
                    <a:pt x="2513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g79f941633b_9_91"/>
            <p:cNvSpPr/>
            <p:nvPr/>
          </p:nvSpPr>
          <p:spPr>
            <a:xfrm>
              <a:off x="5161054" y="2794714"/>
              <a:ext cx="1423683" cy="700199"/>
            </a:xfrm>
            <a:custGeom>
              <a:rect b="b" l="l" r="r" t="t"/>
              <a:pathLst>
                <a:path extrusionOk="0" h="24718" w="50258">
                  <a:moveTo>
                    <a:pt x="1" y="0"/>
                  </a:moveTo>
                  <a:cubicBezTo>
                    <a:pt x="227" y="13681"/>
                    <a:pt x="11383" y="24718"/>
                    <a:pt x="25123" y="24718"/>
                  </a:cubicBezTo>
                  <a:cubicBezTo>
                    <a:pt x="38875" y="24718"/>
                    <a:pt x="50031" y="13681"/>
                    <a:pt x="50257" y="0"/>
                  </a:cubicBezTo>
                  <a:lnTo>
                    <a:pt x="45816" y="0"/>
                  </a:lnTo>
                  <a:cubicBezTo>
                    <a:pt x="45590" y="11216"/>
                    <a:pt x="36398" y="20277"/>
                    <a:pt x="25123" y="20277"/>
                  </a:cubicBezTo>
                  <a:cubicBezTo>
                    <a:pt x="13848" y="20277"/>
                    <a:pt x="4656" y="11216"/>
                    <a:pt x="4430"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g79f941633b_9_91"/>
            <p:cNvSpPr txBox="1"/>
            <p:nvPr/>
          </p:nvSpPr>
          <p:spPr>
            <a:xfrm>
              <a:off x="4930613" y="1112613"/>
              <a:ext cx="1884600" cy="429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434343"/>
                  </a:solidFill>
                  <a:latin typeface="Fira Sans Extra Condensed Medium"/>
                  <a:ea typeface="Fira Sans Extra Condensed Medium"/>
                  <a:cs typeface="Fira Sans Extra Condensed Medium"/>
                  <a:sym typeface="Fira Sans Extra Condensed Medium"/>
                </a:rPr>
                <a:t>week_of_year</a:t>
              </a:r>
              <a:endParaRPr b="0" i="0" sz="17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562" name="Google Shape;562;g79f941633b_9_91"/>
            <p:cNvSpPr txBox="1"/>
            <p:nvPr/>
          </p:nvSpPr>
          <p:spPr>
            <a:xfrm>
              <a:off x="4930613" y="1459462"/>
              <a:ext cx="1884600" cy="53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200">
                  <a:solidFill>
                    <a:srgbClr val="434343"/>
                  </a:solidFill>
                  <a:latin typeface="Roboto"/>
                  <a:ea typeface="Roboto"/>
                  <a:cs typeface="Roboto"/>
                  <a:sym typeface="Roboto"/>
                </a:rPr>
                <a:t>Integer [1-52] for the location of the week w.r.t the year</a:t>
              </a:r>
              <a:endParaRPr sz="1200">
                <a:solidFill>
                  <a:srgbClr val="434343"/>
                </a:solidFill>
                <a:latin typeface="Roboto"/>
                <a:ea typeface="Roboto"/>
                <a:cs typeface="Roboto"/>
                <a:sym typeface="Roboto"/>
              </a:endParaRPr>
            </a:p>
          </p:txBody>
        </p:sp>
        <p:sp>
          <p:nvSpPr>
            <p:cNvPr id="563" name="Google Shape;563;g79f941633b_9_91"/>
            <p:cNvSpPr/>
            <p:nvPr/>
          </p:nvSpPr>
          <p:spPr>
            <a:xfrm>
              <a:off x="6392814" y="2662819"/>
              <a:ext cx="263786" cy="263786"/>
            </a:xfrm>
            <a:custGeom>
              <a:rect b="b" l="l" r="r" t="t"/>
              <a:pathLst>
                <a:path extrusionOk="0" h="9312" w="9312">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g79f941633b_9_91"/>
            <p:cNvSpPr/>
            <p:nvPr/>
          </p:nvSpPr>
          <p:spPr>
            <a:xfrm>
              <a:off x="6449130" y="2718823"/>
              <a:ext cx="151467" cy="151467"/>
            </a:xfrm>
            <a:custGeom>
              <a:rect b="b" l="l" r="r" t="t"/>
              <a:pathLst>
                <a:path extrusionOk="0" h="5347" w="5347">
                  <a:moveTo>
                    <a:pt x="2668" y="0"/>
                  </a:moveTo>
                  <a:cubicBezTo>
                    <a:pt x="1192" y="0"/>
                    <a:pt x="1" y="1191"/>
                    <a:pt x="1" y="2679"/>
                  </a:cubicBezTo>
                  <a:cubicBezTo>
                    <a:pt x="1" y="4156"/>
                    <a:pt x="1192" y="5346"/>
                    <a:pt x="2668" y="5346"/>
                  </a:cubicBezTo>
                  <a:cubicBezTo>
                    <a:pt x="4144" y="5346"/>
                    <a:pt x="5347" y="4156"/>
                    <a:pt x="5347" y="2679"/>
                  </a:cubicBezTo>
                  <a:cubicBezTo>
                    <a:pt x="5347" y="1191"/>
                    <a:pt x="4144" y="0"/>
                    <a:pt x="26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5" name="Google Shape;565;g79f941633b_9_91"/>
          <p:cNvGrpSpPr/>
          <p:nvPr/>
        </p:nvGrpSpPr>
        <p:grpSpPr>
          <a:xfrm>
            <a:off x="3629713" y="2070564"/>
            <a:ext cx="1884600" cy="2324398"/>
            <a:chOff x="3629713" y="2070564"/>
            <a:chExt cx="1884600" cy="2324398"/>
          </a:xfrm>
        </p:grpSpPr>
        <p:grpSp>
          <p:nvGrpSpPr>
            <p:cNvPr id="566" name="Google Shape;566;g79f941633b_9_91"/>
            <p:cNvGrpSpPr/>
            <p:nvPr/>
          </p:nvGrpSpPr>
          <p:grpSpPr>
            <a:xfrm>
              <a:off x="4338436" y="2512397"/>
              <a:ext cx="481652" cy="480661"/>
              <a:chOff x="4338436" y="2512397"/>
              <a:chExt cx="481652" cy="480661"/>
            </a:xfrm>
          </p:grpSpPr>
          <p:sp>
            <p:nvSpPr>
              <p:cNvPr id="567" name="Google Shape;567;g79f941633b_9_91"/>
              <p:cNvSpPr/>
              <p:nvPr/>
            </p:nvSpPr>
            <p:spPr>
              <a:xfrm>
                <a:off x="4540132" y="2622026"/>
                <a:ext cx="63425" cy="63425"/>
              </a:xfrm>
              <a:custGeom>
                <a:rect b="b" l="l" r="r" t="t"/>
                <a:pathLst>
                  <a:path extrusionOk="0" h="2239" w="2239">
                    <a:moveTo>
                      <a:pt x="1644" y="596"/>
                    </a:moveTo>
                    <a:lnTo>
                      <a:pt x="1644" y="1786"/>
                    </a:lnTo>
                    <a:lnTo>
                      <a:pt x="596" y="1786"/>
                    </a:lnTo>
                    <a:lnTo>
                      <a:pt x="596" y="596"/>
                    </a:lnTo>
                    <a:close/>
                    <a:moveTo>
                      <a:pt x="286" y="0"/>
                    </a:moveTo>
                    <a:cubicBezTo>
                      <a:pt x="132" y="0"/>
                      <a:pt x="1" y="131"/>
                      <a:pt x="1" y="286"/>
                    </a:cubicBezTo>
                    <a:lnTo>
                      <a:pt x="1" y="1953"/>
                    </a:lnTo>
                    <a:cubicBezTo>
                      <a:pt x="1" y="2108"/>
                      <a:pt x="132" y="2239"/>
                      <a:pt x="286" y="2239"/>
                    </a:cubicBezTo>
                    <a:lnTo>
                      <a:pt x="1953" y="2239"/>
                    </a:lnTo>
                    <a:cubicBezTo>
                      <a:pt x="2108" y="2239"/>
                      <a:pt x="2239" y="2108"/>
                      <a:pt x="2239" y="1953"/>
                    </a:cubicBezTo>
                    <a:lnTo>
                      <a:pt x="2239" y="286"/>
                    </a:lnTo>
                    <a:cubicBezTo>
                      <a:pt x="2239" y="131"/>
                      <a:pt x="2108" y="0"/>
                      <a:pt x="195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g79f941633b_9_91"/>
              <p:cNvSpPr/>
              <p:nvPr/>
            </p:nvSpPr>
            <p:spPr>
              <a:xfrm>
                <a:off x="4540132" y="2542084"/>
                <a:ext cx="63425" cy="63085"/>
              </a:xfrm>
              <a:custGeom>
                <a:rect b="b" l="l" r="r" t="t"/>
                <a:pathLst>
                  <a:path extrusionOk="0" h="2227" w="2239">
                    <a:moveTo>
                      <a:pt x="1644" y="596"/>
                    </a:moveTo>
                    <a:lnTo>
                      <a:pt x="1644" y="1786"/>
                    </a:lnTo>
                    <a:lnTo>
                      <a:pt x="596" y="1786"/>
                    </a:lnTo>
                    <a:lnTo>
                      <a:pt x="596" y="596"/>
                    </a:lnTo>
                    <a:close/>
                    <a:moveTo>
                      <a:pt x="286" y="1"/>
                    </a:moveTo>
                    <a:cubicBezTo>
                      <a:pt x="132" y="1"/>
                      <a:pt x="1" y="132"/>
                      <a:pt x="1" y="286"/>
                    </a:cubicBezTo>
                    <a:lnTo>
                      <a:pt x="1" y="1953"/>
                    </a:lnTo>
                    <a:cubicBezTo>
                      <a:pt x="1" y="2108"/>
                      <a:pt x="132" y="2227"/>
                      <a:pt x="286" y="2227"/>
                    </a:cubicBezTo>
                    <a:lnTo>
                      <a:pt x="1953" y="2227"/>
                    </a:lnTo>
                    <a:cubicBezTo>
                      <a:pt x="2108" y="2227"/>
                      <a:pt x="2239" y="2108"/>
                      <a:pt x="2239" y="1953"/>
                    </a:cubicBezTo>
                    <a:lnTo>
                      <a:pt x="2239" y="286"/>
                    </a:lnTo>
                    <a:cubicBezTo>
                      <a:pt x="2239" y="132"/>
                      <a:pt x="2108" y="1"/>
                      <a:pt x="195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g79f941633b_9_91"/>
              <p:cNvSpPr/>
              <p:nvPr/>
            </p:nvSpPr>
            <p:spPr>
              <a:xfrm>
                <a:off x="4459850" y="2622026"/>
                <a:ext cx="63454" cy="67476"/>
              </a:xfrm>
              <a:custGeom>
                <a:rect b="b" l="l" r="r" t="t"/>
                <a:pathLst>
                  <a:path extrusionOk="0" h="2382" w="2240">
                    <a:moveTo>
                      <a:pt x="1644" y="596"/>
                    </a:moveTo>
                    <a:lnTo>
                      <a:pt x="1644" y="1786"/>
                    </a:lnTo>
                    <a:lnTo>
                      <a:pt x="608" y="1786"/>
                    </a:lnTo>
                    <a:lnTo>
                      <a:pt x="608" y="596"/>
                    </a:lnTo>
                    <a:close/>
                    <a:moveTo>
                      <a:pt x="251" y="0"/>
                    </a:moveTo>
                    <a:cubicBezTo>
                      <a:pt x="96" y="0"/>
                      <a:pt x="1" y="179"/>
                      <a:pt x="1" y="334"/>
                    </a:cubicBezTo>
                    <a:lnTo>
                      <a:pt x="1" y="2036"/>
                    </a:lnTo>
                    <a:cubicBezTo>
                      <a:pt x="1" y="2191"/>
                      <a:pt x="96" y="2382"/>
                      <a:pt x="251" y="2382"/>
                    </a:cubicBezTo>
                    <a:lnTo>
                      <a:pt x="1954" y="2382"/>
                    </a:lnTo>
                    <a:cubicBezTo>
                      <a:pt x="2108" y="2382"/>
                      <a:pt x="2239" y="2191"/>
                      <a:pt x="2239" y="2036"/>
                    </a:cubicBezTo>
                    <a:lnTo>
                      <a:pt x="2239" y="334"/>
                    </a:lnTo>
                    <a:cubicBezTo>
                      <a:pt x="2239" y="179"/>
                      <a:pt x="2108" y="0"/>
                      <a:pt x="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g79f941633b_9_91"/>
              <p:cNvSpPr/>
              <p:nvPr/>
            </p:nvSpPr>
            <p:spPr>
              <a:xfrm>
                <a:off x="4459850" y="2542084"/>
                <a:ext cx="63454" cy="63085"/>
              </a:xfrm>
              <a:custGeom>
                <a:rect b="b" l="l" r="r" t="t"/>
                <a:pathLst>
                  <a:path extrusionOk="0" h="2227" w="2240">
                    <a:moveTo>
                      <a:pt x="1644" y="596"/>
                    </a:moveTo>
                    <a:lnTo>
                      <a:pt x="1644" y="1786"/>
                    </a:lnTo>
                    <a:lnTo>
                      <a:pt x="608" y="1786"/>
                    </a:lnTo>
                    <a:lnTo>
                      <a:pt x="608" y="596"/>
                    </a:lnTo>
                    <a:close/>
                    <a:moveTo>
                      <a:pt x="251" y="1"/>
                    </a:moveTo>
                    <a:cubicBezTo>
                      <a:pt x="96" y="1"/>
                      <a:pt x="1" y="167"/>
                      <a:pt x="1" y="322"/>
                    </a:cubicBezTo>
                    <a:lnTo>
                      <a:pt x="1" y="2025"/>
                    </a:lnTo>
                    <a:cubicBezTo>
                      <a:pt x="1" y="2179"/>
                      <a:pt x="96" y="2227"/>
                      <a:pt x="251" y="2227"/>
                    </a:cubicBezTo>
                    <a:lnTo>
                      <a:pt x="1954" y="2227"/>
                    </a:lnTo>
                    <a:cubicBezTo>
                      <a:pt x="2108" y="2227"/>
                      <a:pt x="2239" y="2179"/>
                      <a:pt x="2239" y="2025"/>
                    </a:cubicBezTo>
                    <a:lnTo>
                      <a:pt x="2239" y="322"/>
                    </a:lnTo>
                    <a:cubicBezTo>
                      <a:pt x="2239" y="167"/>
                      <a:pt x="2108" y="1"/>
                      <a:pt x="195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g79f941633b_9_91"/>
              <p:cNvSpPr/>
              <p:nvPr/>
            </p:nvSpPr>
            <p:spPr>
              <a:xfrm>
                <a:off x="4459850" y="2702279"/>
                <a:ext cx="63454" cy="67504"/>
              </a:xfrm>
              <a:custGeom>
                <a:rect b="b" l="l" r="r" t="t"/>
                <a:pathLst>
                  <a:path extrusionOk="0" h="2383" w="2240">
                    <a:moveTo>
                      <a:pt x="1644" y="596"/>
                    </a:moveTo>
                    <a:lnTo>
                      <a:pt x="1644" y="1787"/>
                    </a:lnTo>
                    <a:lnTo>
                      <a:pt x="608" y="1787"/>
                    </a:lnTo>
                    <a:lnTo>
                      <a:pt x="608" y="596"/>
                    </a:lnTo>
                    <a:close/>
                    <a:moveTo>
                      <a:pt x="251" y="1"/>
                    </a:moveTo>
                    <a:cubicBezTo>
                      <a:pt x="96" y="1"/>
                      <a:pt x="1" y="180"/>
                      <a:pt x="1" y="334"/>
                    </a:cubicBezTo>
                    <a:lnTo>
                      <a:pt x="1" y="2037"/>
                    </a:lnTo>
                    <a:cubicBezTo>
                      <a:pt x="1" y="2192"/>
                      <a:pt x="96" y="2382"/>
                      <a:pt x="251" y="2382"/>
                    </a:cubicBezTo>
                    <a:lnTo>
                      <a:pt x="1954" y="2382"/>
                    </a:lnTo>
                    <a:cubicBezTo>
                      <a:pt x="2108" y="2382"/>
                      <a:pt x="2239" y="2192"/>
                      <a:pt x="2239" y="2037"/>
                    </a:cubicBezTo>
                    <a:lnTo>
                      <a:pt x="2239" y="334"/>
                    </a:lnTo>
                    <a:cubicBezTo>
                      <a:pt x="2239" y="180"/>
                      <a:pt x="2108" y="1"/>
                      <a:pt x="195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g79f941633b_9_91"/>
              <p:cNvSpPr/>
              <p:nvPr/>
            </p:nvSpPr>
            <p:spPr>
              <a:xfrm>
                <a:off x="4459850" y="2782221"/>
                <a:ext cx="63454" cy="67476"/>
              </a:xfrm>
              <a:custGeom>
                <a:rect b="b" l="l" r="r" t="t"/>
                <a:pathLst>
                  <a:path extrusionOk="0" h="2382" w="2240">
                    <a:moveTo>
                      <a:pt x="1644" y="596"/>
                    </a:moveTo>
                    <a:lnTo>
                      <a:pt x="1644" y="1787"/>
                    </a:lnTo>
                    <a:lnTo>
                      <a:pt x="608" y="1787"/>
                    </a:lnTo>
                    <a:lnTo>
                      <a:pt x="608" y="596"/>
                    </a:lnTo>
                    <a:close/>
                    <a:moveTo>
                      <a:pt x="251" y="1"/>
                    </a:moveTo>
                    <a:cubicBezTo>
                      <a:pt x="96" y="1"/>
                      <a:pt x="1" y="191"/>
                      <a:pt x="1" y="346"/>
                    </a:cubicBezTo>
                    <a:lnTo>
                      <a:pt x="1" y="2049"/>
                    </a:lnTo>
                    <a:cubicBezTo>
                      <a:pt x="1" y="2203"/>
                      <a:pt x="96" y="2382"/>
                      <a:pt x="251" y="2382"/>
                    </a:cubicBezTo>
                    <a:lnTo>
                      <a:pt x="1954" y="2382"/>
                    </a:lnTo>
                    <a:cubicBezTo>
                      <a:pt x="2108" y="2382"/>
                      <a:pt x="2239" y="2203"/>
                      <a:pt x="2239" y="2049"/>
                    </a:cubicBezTo>
                    <a:lnTo>
                      <a:pt x="2239" y="346"/>
                    </a:lnTo>
                    <a:cubicBezTo>
                      <a:pt x="2239" y="191"/>
                      <a:pt x="2108" y="1"/>
                      <a:pt x="195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g79f941633b_9_91"/>
              <p:cNvSpPr/>
              <p:nvPr/>
            </p:nvSpPr>
            <p:spPr>
              <a:xfrm>
                <a:off x="4658175" y="2815960"/>
                <a:ext cx="67476" cy="63425"/>
              </a:xfrm>
              <a:custGeom>
                <a:rect b="b" l="l" r="r" t="t"/>
                <a:pathLst>
                  <a:path extrusionOk="0" h="2239" w="2382">
                    <a:moveTo>
                      <a:pt x="1787" y="596"/>
                    </a:moveTo>
                    <a:lnTo>
                      <a:pt x="1787" y="1643"/>
                    </a:lnTo>
                    <a:lnTo>
                      <a:pt x="596" y="1643"/>
                    </a:lnTo>
                    <a:lnTo>
                      <a:pt x="596" y="596"/>
                    </a:lnTo>
                    <a:close/>
                    <a:moveTo>
                      <a:pt x="334" y="0"/>
                    </a:moveTo>
                    <a:cubicBezTo>
                      <a:pt x="179" y="0"/>
                      <a:pt x="1" y="131"/>
                      <a:pt x="1" y="286"/>
                    </a:cubicBezTo>
                    <a:lnTo>
                      <a:pt x="1" y="1989"/>
                    </a:lnTo>
                    <a:cubicBezTo>
                      <a:pt x="1" y="2144"/>
                      <a:pt x="179" y="2239"/>
                      <a:pt x="334" y="2239"/>
                    </a:cubicBezTo>
                    <a:lnTo>
                      <a:pt x="2037" y="2239"/>
                    </a:lnTo>
                    <a:cubicBezTo>
                      <a:pt x="2192" y="2239"/>
                      <a:pt x="2382" y="2144"/>
                      <a:pt x="2382" y="1989"/>
                    </a:cubicBezTo>
                    <a:lnTo>
                      <a:pt x="2382" y="286"/>
                    </a:lnTo>
                    <a:cubicBezTo>
                      <a:pt x="2382" y="131"/>
                      <a:pt x="2192" y="0"/>
                      <a:pt x="203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g79f941633b_9_91"/>
              <p:cNvSpPr/>
              <p:nvPr/>
            </p:nvSpPr>
            <p:spPr>
              <a:xfrm>
                <a:off x="4658175" y="2736018"/>
                <a:ext cx="67476" cy="63114"/>
              </a:xfrm>
              <a:custGeom>
                <a:rect b="b" l="l" r="r" t="t"/>
                <a:pathLst>
                  <a:path extrusionOk="0" h="2228" w="2382">
                    <a:moveTo>
                      <a:pt x="1787" y="596"/>
                    </a:moveTo>
                    <a:lnTo>
                      <a:pt x="1787" y="1632"/>
                    </a:lnTo>
                    <a:lnTo>
                      <a:pt x="596" y="1632"/>
                    </a:lnTo>
                    <a:lnTo>
                      <a:pt x="596" y="596"/>
                    </a:lnTo>
                    <a:close/>
                    <a:moveTo>
                      <a:pt x="334" y="1"/>
                    </a:moveTo>
                    <a:cubicBezTo>
                      <a:pt x="179" y="1"/>
                      <a:pt x="1" y="120"/>
                      <a:pt x="1" y="274"/>
                    </a:cubicBezTo>
                    <a:lnTo>
                      <a:pt x="1" y="1977"/>
                    </a:lnTo>
                    <a:cubicBezTo>
                      <a:pt x="1" y="2132"/>
                      <a:pt x="179" y="2227"/>
                      <a:pt x="334" y="2227"/>
                    </a:cubicBezTo>
                    <a:lnTo>
                      <a:pt x="2037" y="2227"/>
                    </a:lnTo>
                    <a:cubicBezTo>
                      <a:pt x="2192" y="2227"/>
                      <a:pt x="2382" y="2132"/>
                      <a:pt x="2382" y="1977"/>
                    </a:cubicBezTo>
                    <a:lnTo>
                      <a:pt x="2382" y="274"/>
                    </a:lnTo>
                    <a:cubicBezTo>
                      <a:pt x="2382" y="120"/>
                      <a:pt x="2192" y="1"/>
                      <a:pt x="20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g79f941633b_9_91"/>
              <p:cNvSpPr/>
              <p:nvPr/>
            </p:nvSpPr>
            <p:spPr>
              <a:xfrm>
                <a:off x="4645711" y="2622366"/>
                <a:ext cx="67476" cy="67136"/>
              </a:xfrm>
              <a:custGeom>
                <a:rect b="b" l="l" r="r" t="t"/>
                <a:pathLst>
                  <a:path extrusionOk="0" h="2370" w="2382">
                    <a:moveTo>
                      <a:pt x="1786" y="584"/>
                    </a:moveTo>
                    <a:lnTo>
                      <a:pt x="1786" y="1774"/>
                    </a:lnTo>
                    <a:lnTo>
                      <a:pt x="596" y="1774"/>
                    </a:lnTo>
                    <a:lnTo>
                      <a:pt x="596" y="584"/>
                    </a:lnTo>
                    <a:close/>
                    <a:moveTo>
                      <a:pt x="334" y="0"/>
                    </a:moveTo>
                    <a:cubicBezTo>
                      <a:pt x="179" y="0"/>
                      <a:pt x="0" y="167"/>
                      <a:pt x="0" y="322"/>
                    </a:cubicBezTo>
                    <a:lnTo>
                      <a:pt x="0" y="2024"/>
                    </a:lnTo>
                    <a:cubicBezTo>
                      <a:pt x="0" y="2179"/>
                      <a:pt x="179" y="2370"/>
                      <a:pt x="334" y="2370"/>
                    </a:cubicBezTo>
                    <a:lnTo>
                      <a:pt x="2036" y="2370"/>
                    </a:lnTo>
                    <a:cubicBezTo>
                      <a:pt x="2191" y="2370"/>
                      <a:pt x="2381" y="2179"/>
                      <a:pt x="2381" y="2024"/>
                    </a:cubicBezTo>
                    <a:lnTo>
                      <a:pt x="2381" y="322"/>
                    </a:lnTo>
                    <a:cubicBezTo>
                      <a:pt x="2381" y="167"/>
                      <a:pt x="2191"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g79f941633b_9_91"/>
              <p:cNvSpPr/>
              <p:nvPr/>
            </p:nvSpPr>
            <p:spPr>
              <a:xfrm>
                <a:off x="4658175" y="2896242"/>
                <a:ext cx="67476" cy="63085"/>
              </a:xfrm>
              <a:custGeom>
                <a:rect b="b" l="l" r="r" t="t"/>
                <a:pathLst>
                  <a:path extrusionOk="0" h="2227" w="2382">
                    <a:moveTo>
                      <a:pt x="1787" y="595"/>
                    </a:moveTo>
                    <a:lnTo>
                      <a:pt x="1787" y="1631"/>
                    </a:lnTo>
                    <a:lnTo>
                      <a:pt x="596" y="1631"/>
                    </a:lnTo>
                    <a:lnTo>
                      <a:pt x="596" y="595"/>
                    </a:lnTo>
                    <a:close/>
                    <a:moveTo>
                      <a:pt x="334" y="0"/>
                    </a:moveTo>
                    <a:cubicBezTo>
                      <a:pt x="179" y="0"/>
                      <a:pt x="1" y="131"/>
                      <a:pt x="1" y="286"/>
                    </a:cubicBezTo>
                    <a:lnTo>
                      <a:pt x="1" y="1988"/>
                    </a:lnTo>
                    <a:cubicBezTo>
                      <a:pt x="1" y="2143"/>
                      <a:pt x="179" y="2227"/>
                      <a:pt x="334" y="2227"/>
                    </a:cubicBezTo>
                    <a:lnTo>
                      <a:pt x="2037" y="2227"/>
                    </a:lnTo>
                    <a:cubicBezTo>
                      <a:pt x="2192" y="2227"/>
                      <a:pt x="2382" y="2143"/>
                      <a:pt x="2382" y="1988"/>
                    </a:cubicBezTo>
                    <a:lnTo>
                      <a:pt x="2382" y="286"/>
                    </a:lnTo>
                    <a:cubicBezTo>
                      <a:pt x="2382" y="131"/>
                      <a:pt x="2192" y="0"/>
                      <a:pt x="203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g79f941633b_9_91"/>
              <p:cNvSpPr/>
              <p:nvPr/>
            </p:nvSpPr>
            <p:spPr>
              <a:xfrm>
                <a:off x="4578233" y="2815960"/>
                <a:ext cx="67504" cy="63425"/>
              </a:xfrm>
              <a:custGeom>
                <a:rect b="b" l="l" r="r" t="t"/>
                <a:pathLst>
                  <a:path extrusionOk="0" h="2239" w="2383">
                    <a:moveTo>
                      <a:pt x="1787" y="596"/>
                    </a:moveTo>
                    <a:lnTo>
                      <a:pt x="1787" y="1643"/>
                    </a:lnTo>
                    <a:lnTo>
                      <a:pt x="596" y="1643"/>
                    </a:lnTo>
                    <a:lnTo>
                      <a:pt x="596" y="596"/>
                    </a:lnTo>
                    <a:close/>
                    <a:moveTo>
                      <a:pt x="322" y="0"/>
                    </a:moveTo>
                    <a:cubicBezTo>
                      <a:pt x="168" y="0"/>
                      <a:pt x="1" y="131"/>
                      <a:pt x="1" y="286"/>
                    </a:cubicBezTo>
                    <a:lnTo>
                      <a:pt x="1" y="1989"/>
                    </a:lnTo>
                    <a:cubicBezTo>
                      <a:pt x="1" y="2144"/>
                      <a:pt x="168" y="2239"/>
                      <a:pt x="322" y="2239"/>
                    </a:cubicBezTo>
                    <a:lnTo>
                      <a:pt x="2025" y="2239"/>
                    </a:lnTo>
                    <a:cubicBezTo>
                      <a:pt x="2180" y="2239"/>
                      <a:pt x="2382" y="2144"/>
                      <a:pt x="2382" y="1989"/>
                    </a:cubicBezTo>
                    <a:lnTo>
                      <a:pt x="2382" y="286"/>
                    </a:lnTo>
                    <a:cubicBezTo>
                      <a:pt x="2382" y="131"/>
                      <a:pt x="2180" y="0"/>
                      <a:pt x="202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g79f941633b_9_91"/>
              <p:cNvSpPr/>
              <p:nvPr/>
            </p:nvSpPr>
            <p:spPr>
              <a:xfrm>
                <a:off x="4578233" y="2736018"/>
                <a:ext cx="67504" cy="63114"/>
              </a:xfrm>
              <a:custGeom>
                <a:rect b="b" l="l" r="r" t="t"/>
                <a:pathLst>
                  <a:path extrusionOk="0" h="2228" w="2383">
                    <a:moveTo>
                      <a:pt x="1787" y="596"/>
                    </a:moveTo>
                    <a:lnTo>
                      <a:pt x="1787" y="1632"/>
                    </a:lnTo>
                    <a:lnTo>
                      <a:pt x="596" y="1632"/>
                    </a:lnTo>
                    <a:lnTo>
                      <a:pt x="596" y="596"/>
                    </a:lnTo>
                    <a:close/>
                    <a:moveTo>
                      <a:pt x="322" y="1"/>
                    </a:moveTo>
                    <a:cubicBezTo>
                      <a:pt x="168" y="1"/>
                      <a:pt x="1" y="120"/>
                      <a:pt x="1" y="274"/>
                    </a:cubicBezTo>
                    <a:lnTo>
                      <a:pt x="1" y="1977"/>
                    </a:lnTo>
                    <a:cubicBezTo>
                      <a:pt x="1" y="2132"/>
                      <a:pt x="168" y="2227"/>
                      <a:pt x="322" y="2227"/>
                    </a:cubicBezTo>
                    <a:lnTo>
                      <a:pt x="2025" y="2227"/>
                    </a:lnTo>
                    <a:cubicBezTo>
                      <a:pt x="2180" y="2227"/>
                      <a:pt x="2382" y="2132"/>
                      <a:pt x="2382" y="1977"/>
                    </a:cubicBezTo>
                    <a:lnTo>
                      <a:pt x="2382" y="274"/>
                    </a:lnTo>
                    <a:cubicBezTo>
                      <a:pt x="2382" y="120"/>
                      <a:pt x="2180" y="1"/>
                      <a:pt x="20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g79f941633b_9_91"/>
              <p:cNvSpPr/>
              <p:nvPr/>
            </p:nvSpPr>
            <p:spPr>
              <a:xfrm>
                <a:off x="4338436" y="2512397"/>
                <a:ext cx="481652" cy="480661"/>
              </a:xfrm>
              <a:custGeom>
                <a:rect b="b" l="l" r="r" t="t"/>
                <a:pathLst>
                  <a:path extrusionOk="0" h="16968" w="17003">
                    <a:moveTo>
                      <a:pt x="13669" y="3275"/>
                    </a:moveTo>
                    <a:lnTo>
                      <a:pt x="13669" y="6704"/>
                    </a:lnTo>
                    <a:lnTo>
                      <a:pt x="10847" y="6704"/>
                    </a:lnTo>
                    <a:lnTo>
                      <a:pt x="10847" y="3275"/>
                    </a:lnTo>
                    <a:close/>
                    <a:moveTo>
                      <a:pt x="5930" y="14145"/>
                    </a:moveTo>
                    <a:lnTo>
                      <a:pt x="5930" y="16372"/>
                    </a:lnTo>
                    <a:lnTo>
                      <a:pt x="4739" y="16372"/>
                    </a:lnTo>
                    <a:lnTo>
                      <a:pt x="4739" y="14145"/>
                    </a:lnTo>
                    <a:close/>
                    <a:moveTo>
                      <a:pt x="10252" y="453"/>
                    </a:moveTo>
                    <a:lnTo>
                      <a:pt x="10252" y="2680"/>
                    </a:lnTo>
                    <a:lnTo>
                      <a:pt x="10252" y="6704"/>
                    </a:lnTo>
                    <a:lnTo>
                      <a:pt x="7371" y="6704"/>
                    </a:lnTo>
                    <a:cubicBezTo>
                      <a:pt x="7216" y="6704"/>
                      <a:pt x="7121" y="6883"/>
                      <a:pt x="7121" y="7037"/>
                    </a:cubicBezTo>
                    <a:lnTo>
                      <a:pt x="7121" y="16372"/>
                    </a:lnTo>
                    <a:lnTo>
                      <a:pt x="6525" y="16372"/>
                    </a:lnTo>
                    <a:lnTo>
                      <a:pt x="6525" y="13836"/>
                    </a:lnTo>
                    <a:cubicBezTo>
                      <a:pt x="6525" y="13681"/>
                      <a:pt x="6335" y="13550"/>
                      <a:pt x="6168" y="13550"/>
                    </a:cubicBezTo>
                    <a:lnTo>
                      <a:pt x="4477" y="13550"/>
                    </a:lnTo>
                    <a:cubicBezTo>
                      <a:pt x="4311" y="13550"/>
                      <a:pt x="4144" y="13681"/>
                      <a:pt x="4144" y="13836"/>
                    </a:cubicBezTo>
                    <a:lnTo>
                      <a:pt x="4144" y="16372"/>
                    </a:lnTo>
                    <a:lnTo>
                      <a:pt x="3406" y="16372"/>
                    </a:lnTo>
                    <a:lnTo>
                      <a:pt x="3406" y="453"/>
                    </a:lnTo>
                    <a:close/>
                    <a:moveTo>
                      <a:pt x="10252" y="14145"/>
                    </a:moveTo>
                    <a:lnTo>
                      <a:pt x="10252" y="16372"/>
                    </a:lnTo>
                    <a:lnTo>
                      <a:pt x="9061" y="16372"/>
                    </a:lnTo>
                    <a:lnTo>
                      <a:pt x="9061" y="14145"/>
                    </a:lnTo>
                    <a:close/>
                    <a:moveTo>
                      <a:pt x="14419" y="7299"/>
                    </a:moveTo>
                    <a:lnTo>
                      <a:pt x="14419" y="16372"/>
                    </a:lnTo>
                    <a:lnTo>
                      <a:pt x="10847" y="16372"/>
                    </a:lnTo>
                    <a:lnTo>
                      <a:pt x="10847" y="13836"/>
                    </a:lnTo>
                    <a:cubicBezTo>
                      <a:pt x="10847" y="13681"/>
                      <a:pt x="10645" y="13550"/>
                      <a:pt x="10490" y="13550"/>
                    </a:cubicBezTo>
                    <a:lnTo>
                      <a:pt x="8787" y="13550"/>
                    </a:lnTo>
                    <a:cubicBezTo>
                      <a:pt x="8633" y="13550"/>
                      <a:pt x="8466" y="13681"/>
                      <a:pt x="8466" y="13836"/>
                    </a:cubicBezTo>
                    <a:lnTo>
                      <a:pt x="8466" y="16372"/>
                    </a:lnTo>
                    <a:lnTo>
                      <a:pt x="7716" y="16372"/>
                    </a:lnTo>
                    <a:lnTo>
                      <a:pt x="7716" y="7299"/>
                    </a:lnTo>
                    <a:close/>
                    <a:moveTo>
                      <a:pt x="3120" y="1"/>
                    </a:moveTo>
                    <a:cubicBezTo>
                      <a:pt x="2965" y="1"/>
                      <a:pt x="2811" y="84"/>
                      <a:pt x="2811" y="239"/>
                    </a:cubicBezTo>
                    <a:lnTo>
                      <a:pt x="2811" y="16372"/>
                    </a:lnTo>
                    <a:lnTo>
                      <a:pt x="286" y="16372"/>
                    </a:lnTo>
                    <a:cubicBezTo>
                      <a:pt x="132" y="16372"/>
                      <a:pt x="1" y="16515"/>
                      <a:pt x="1" y="16681"/>
                    </a:cubicBezTo>
                    <a:cubicBezTo>
                      <a:pt x="1" y="16836"/>
                      <a:pt x="132" y="16967"/>
                      <a:pt x="286" y="16967"/>
                    </a:cubicBezTo>
                    <a:lnTo>
                      <a:pt x="16729" y="16967"/>
                    </a:lnTo>
                    <a:cubicBezTo>
                      <a:pt x="16884" y="16967"/>
                      <a:pt x="17003" y="16836"/>
                      <a:pt x="17003" y="16681"/>
                    </a:cubicBezTo>
                    <a:cubicBezTo>
                      <a:pt x="17003" y="16515"/>
                      <a:pt x="16884" y="16372"/>
                      <a:pt x="16729" y="16372"/>
                    </a:cubicBezTo>
                    <a:lnTo>
                      <a:pt x="15014" y="16372"/>
                    </a:lnTo>
                    <a:lnTo>
                      <a:pt x="15014" y="7037"/>
                    </a:lnTo>
                    <a:cubicBezTo>
                      <a:pt x="15014" y="6883"/>
                      <a:pt x="14895" y="6704"/>
                      <a:pt x="14741" y="6704"/>
                    </a:cubicBezTo>
                    <a:lnTo>
                      <a:pt x="14419" y="6704"/>
                    </a:lnTo>
                    <a:lnTo>
                      <a:pt x="14419" y="3275"/>
                    </a:lnTo>
                    <a:cubicBezTo>
                      <a:pt x="14419" y="2954"/>
                      <a:pt x="14110" y="2680"/>
                      <a:pt x="13788" y="2680"/>
                    </a:cubicBezTo>
                    <a:lnTo>
                      <a:pt x="10847" y="2680"/>
                    </a:lnTo>
                    <a:lnTo>
                      <a:pt x="10847" y="239"/>
                    </a:lnTo>
                    <a:cubicBezTo>
                      <a:pt x="10847" y="84"/>
                      <a:pt x="10645" y="1"/>
                      <a:pt x="1049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0" name="Google Shape;580;g79f941633b_9_91"/>
            <p:cNvSpPr/>
            <p:nvPr/>
          </p:nvSpPr>
          <p:spPr>
            <a:xfrm>
              <a:off x="3860514" y="2070564"/>
              <a:ext cx="1424335" cy="1424335"/>
            </a:xfrm>
            <a:custGeom>
              <a:rect b="b" l="l" r="r" t="t"/>
              <a:pathLst>
                <a:path extrusionOk="0" h="50281" w="50281">
                  <a:moveTo>
                    <a:pt x="25146" y="4430"/>
                  </a:moveTo>
                  <a:cubicBezTo>
                    <a:pt x="36565" y="4430"/>
                    <a:pt x="45851" y="13717"/>
                    <a:pt x="45851" y="25135"/>
                  </a:cubicBezTo>
                  <a:cubicBezTo>
                    <a:pt x="45851" y="36553"/>
                    <a:pt x="36565" y="45840"/>
                    <a:pt x="25146" y="45840"/>
                  </a:cubicBezTo>
                  <a:cubicBezTo>
                    <a:pt x="13728" y="45840"/>
                    <a:pt x="4442" y="36553"/>
                    <a:pt x="4442" y="25135"/>
                  </a:cubicBezTo>
                  <a:cubicBezTo>
                    <a:pt x="4442" y="13717"/>
                    <a:pt x="13728" y="4430"/>
                    <a:pt x="25146" y="4430"/>
                  </a:cubicBezTo>
                  <a:close/>
                  <a:moveTo>
                    <a:pt x="25146" y="1"/>
                  </a:moveTo>
                  <a:cubicBezTo>
                    <a:pt x="11264" y="1"/>
                    <a:pt x="0" y="11252"/>
                    <a:pt x="0" y="25135"/>
                  </a:cubicBezTo>
                  <a:cubicBezTo>
                    <a:pt x="0" y="39017"/>
                    <a:pt x="11264" y="50281"/>
                    <a:pt x="25146" y="50281"/>
                  </a:cubicBezTo>
                  <a:cubicBezTo>
                    <a:pt x="39029" y="50281"/>
                    <a:pt x="50281" y="39017"/>
                    <a:pt x="50281" y="25135"/>
                  </a:cubicBezTo>
                  <a:cubicBezTo>
                    <a:pt x="50281" y="11252"/>
                    <a:pt x="39029" y="1"/>
                    <a:pt x="2514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g79f941633b_9_91"/>
            <p:cNvSpPr/>
            <p:nvPr/>
          </p:nvSpPr>
          <p:spPr>
            <a:xfrm>
              <a:off x="3860514" y="2070564"/>
              <a:ext cx="1424335" cy="724164"/>
            </a:xfrm>
            <a:custGeom>
              <a:rect b="b" l="l" r="r" t="t"/>
              <a:pathLst>
                <a:path extrusionOk="0" h="25564" w="50281">
                  <a:moveTo>
                    <a:pt x="25146" y="1"/>
                  </a:moveTo>
                  <a:cubicBezTo>
                    <a:pt x="11264" y="1"/>
                    <a:pt x="0" y="11252"/>
                    <a:pt x="0" y="25135"/>
                  </a:cubicBezTo>
                  <a:cubicBezTo>
                    <a:pt x="0" y="25278"/>
                    <a:pt x="12" y="25420"/>
                    <a:pt x="12" y="25563"/>
                  </a:cubicBezTo>
                  <a:lnTo>
                    <a:pt x="4453" y="25563"/>
                  </a:lnTo>
                  <a:cubicBezTo>
                    <a:pt x="4453" y="25420"/>
                    <a:pt x="4442" y="25278"/>
                    <a:pt x="4442" y="25135"/>
                  </a:cubicBezTo>
                  <a:cubicBezTo>
                    <a:pt x="4442" y="13717"/>
                    <a:pt x="13728" y="4430"/>
                    <a:pt x="25146" y="4430"/>
                  </a:cubicBezTo>
                  <a:cubicBezTo>
                    <a:pt x="36565" y="4430"/>
                    <a:pt x="45851" y="13717"/>
                    <a:pt x="45851" y="25135"/>
                  </a:cubicBezTo>
                  <a:cubicBezTo>
                    <a:pt x="45851" y="25278"/>
                    <a:pt x="45840" y="25420"/>
                    <a:pt x="45840" y="25563"/>
                  </a:cubicBezTo>
                  <a:lnTo>
                    <a:pt x="50269" y="25563"/>
                  </a:lnTo>
                  <a:cubicBezTo>
                    <a:pt x="50281" y="25420"/>
                    <a:pt x="50281" y="25278"/>
                    <a:pt x="50281" y="25135"/>
                  </a:cubicBezTo>
                  <a:cubicBezTo>
                    <a:pt x="50281" y="11252"/>
                    <a:pt x="39029" y="1"/>
                    <a:pt x="25146" y="1"/>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g79f941633b_9_91"/>
            <p:cNvSpPr txBox="1"/>
            <p:nvPr/>
          </p:nvSpPr>
          <p:spPr>
            <a:xfrm>
              <a:off x="3629713" y="3515263"/>
              <a:ext cx="1884600" cy="429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434343"/>
                  </a:solidFill>
                  <a:latin typeface="Fira Sans Extra Condensed Medium"/>
                  <a:ea typeface="Fira Sans Extra Condensed Medium"/>
                  <a:cs typeface="Fira Sans Extra Condensed Medium"/>
                  <a:sym typeface="Fira Sans Extra Condensed Medium"/>
                </a:rPr>
                <a:t>day_of_month</a:t>
              </a:r>
              <a:endParaRPr b="0" i="0" sz="17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583" name="Google Shape;583;g79f941633b_9_91"/>
            <p:cNvSpPr txBox="1"/>
            <p:nvPr/>
          </p:nvSpPr>
          <p:spPr>
            <a:xfrm>
              <a:off x="3629713" y="3860062"/>
              <a:ext cx="1884600" cy="53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 Integer [1-31] representing the day of the month</a:t>
              </a:r>
              <a:endParaRPr sz="1200">
                <a:solidFill>
                  <a:srgbClr val="434343"/>
                </a:solidFill>
                <a:latin typeface="Roboto"/>
                <a:ea typeface="Roboto"/>
                <a:cs typeface="Roboto"/>
                <a:sym typeface="Roboto"/>
              </a:endParaRPr>
            </a:p>
          </p:txBody>
        </p:sp>
        <p:sp>
          <p:nvSpPr>
            <p:cNvPr id="584" name="Google Shape;584;g79f941633b_9_91"/>
            <p:cNvSpPr/>
            <p:nvPr/>
          </p:nvSpPr>
          <p:spPr>
            <a:xfrm>
              <a:off x="5091934" y="2662819"/>
              <a:ext cx="263757" cy="263786"/>
            </a:xfrm>
            <a:custGeom>
              <a:rect b="b" l="l" r="r" t="t"/>
              <a:pathLst>
                <a:path extrusionOk="0" h="9312" w="9311">
                  <a:moveTo>
                    <a:pt x="4656" y="1"/>
                  </a:moveTo>
                  <a:cubicBezTo>
                    <a:pt x="2084" y="1"/>
                    <a:pt x="0" y="2085"/>
                    <a:pt x="0" y="4656"/>
                  </a:cubicBezTo>
                  <a:cubicBezTo>
                    <a:pt x="0" y="7228"/>
                    <a:pt x="2084" y="9312"/>
                    <a:pt x="4656" y="9312"/>
                  </a:cubicBezTo>
                  <a:cubicBezTo>
                    <a:pt x="7227" y="9312"/>
                    <a:pt x="9311" y="7228"/>
                    <a:pt x="9311" y="4656"/>
                  </a:cubicBezTo>
                  <a:cubicBezTo>
                    <a:pt x="9311" y="2085"/>
                    <a:pt x="7227" y="1"/>
                    <a:pt x="4656" y="1"/>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g79f941633b_9_91"/>
            <p:cNvSpPr/>
            <p:nvPr/>
          </p:nvSpPr>
          <p:spPr>
            <a:xfrm>
              <a:off x="5147910" y="2718823"/>
              <a:ext cx="151807" cy="151467"/>
            </a:xfrm>
            <a:custGeom>
              <a:rect b="b" l="l" r="r" t="t"/>
              <a:pathLst>
                <a:path extrusionOk="0" h="5347" w="5359">
                  <a:moveTo>
                    <a:pt x="2680" y="0"/>
                  </a:moveTo>
                  <a:cubicBezTo>
                    <a:pt x="1203" y="0"/>
                    <a:pt x="1" y="1191"/>
                    <a:pt x="1" y="2679"/>
                  </a:cubicBezTo>
                  <a:cubicBezTo>
                    <a:pt x="1" y="4156"/>
                    <a:pt x="1203" y="5346"/>
                    <a:pt x="2680" y="5346"/>
                  </a:cubicBezTo>
                  <a:cubicBezTo>
                    <a:pt x="4156" y="5346"/>
                    <a:pt x="5358" y="4156"/>
                    <a:pt x="5358" y="2679"/>
                  </a:cubicBezTo>
                  <a:cubicBezTo>
                    <a:pt x="5358" y="1191"/>
                    <a:pt x="4156" y="0"/>
                    <a:pt x="268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6" name="Google Shape;586;g79f941633b_9_91"/>
          <p:cNvGrpSpPr/>
          <p:nvPr/>
        </p:nvGrpSpPr>
        <p:grpSpPr>
          <a:xfrm>
            <a:off x="2329163" y="1112613"/>
            <a:ext cx="1884600" cy="2382300"/>
            <a:chOff x="2329163" y="1112613"/>
            <a:chExt cx="1884600" cy="2382300"/>
          </a:xfrm>
        </p:grpSpPr>
        <p:grpSp>
          <p:nvGrpSpPr>
            <p:cNvPr id="587" name="Google Shape;587;g79f941633b_9_91"/>
            <p:cNvGrpSpPr/>
            <p:nvPr/>
          </p:nvGrpSpPr>
          <p:grpSpPr>
            <a:xfrm>
              <a:off x="3049341" y="2562990"/>
              <a:ext cx="445903" cy="439501"/>
              <a:chOff x="3049341" y="2562990"/>
              <a:chExt cx="445903" cy="439501"/>
            </a:xfrm>
          </p:grpSpPr>
          <p:sp>
            <p:nvSpPr>
              <p:cNvPr id="588" name="Google Shape;588;g79f941633b_9_91"/>
              <p:cNvSpPr/>
              <p:nvPr/>
            </p:nvSpPr>
            <p:spPr>
              <a:xfrm>
                <a:off x="3310752" y="2782901"/>
                <a:ext cx="72887" cy="142346"/>
              </a:xfrm>
              <a:custGeom>
                <a:rect b="b" l="l" r="r" t="t"/>
                <a:pathLst>
                  <a:path extrusionOk="0" h="5025" w="2573">
                    <a:moveTo>
                      <a:pt x="1274" y="1"/>
                    </a:moveTo>
                    <a:cubicBezTo>
                      <a:pt x="1108" y="1"/>
                      <a:pt x="977" y="132"/>
                      <a:pt x="977" y="298"/>
                    </a:cubicBezTo>
                    <a:lnTo>
                      <a:pt x="977" y="465"/>
                    </a:lnTo>
                    <a:cubicBezTo>
                      <a:pt x="381" y="596"/>
                      <a:pt x="0" y="1060"/>
                      <a:pt x="0" y="1632"/>
                    </a:cubicBezTo>
                    <a:cubicBezTo>
                      <a:pt x="0" y="2287"/>
                      <a:pt x="572" y="2834"/>
                      <a:pt x="1286" y="2834"/>
                    </a:cubicBezTo>
                    <a:cubicBezTo>
                      <a:pt x="1655" y="2834"/>
                      <a:pt x="1965" y="3096"/>
                      <a:pt x="1965" y="3418"/>
                    </a:cubicBezTo>
                    <a:cubicBezTo>
                      <a:pt x="1965" y="3739"/>
                      <a:pt x="1655" y="4001"/>
                      <a:pt x="1286" y="4001"/>
                    </a:cubicBezTo>
                    <a:cubicBezTo>
                      <a:pt x="917" y="4001"/>
                      <a:pt x="608" y="3739"/>
                      <a:pt x="608" y="3418"/>
                    </a:cubicBezTo>
                    <a:cubicBezTo>
                      <a:pt x="608" y="3239"/>
                      <a:pt x="465" y="3108"/>
                      <a:pt x="298" y="3108"/>
                    </a:cubicBezTo>
                    <a:cubicBezTo>
                      <a:pt x="131" y="3108"/>
                      <a:pt x="0" y="3239"/>
                      <a:pt x="0" y="3418"/>
                    </a:cubicBezTo>
                    <a:cubicBezTo>
                      <a:pt x="0" y="3977"/>
                      <a:pt x="381" y="4454"/>
                      <a:pt x="977" y="4584"/>
                    </a:cubicBezTo>
                    <a:lnTo>
                      <a:pt x="977" y="4715"/>
                    </a:lnTo>
                    <a:cubicBezTo>
                      <a:pt x="977" y="4882"/>
                      <a:pt x="1108" y="5025"/>
                      <a:pt x="1274" y="5025"/>
                    </a:cubicBezTo>
                    <a:cubicBezTo>
                      <a:pt x="1453" y="5025"/>
                      <a:pt x="1572" y="4882"/>
                      <a:pt x="1572" y="4715"/>
                    </a:cubicBezTo>
                    <a:lnTo>
                      <a:pt x="1572" y="4584"/>
                    </a:lnTo>
                    <a:cubicBezTo>
                      <a:pt x="2167" y="4454"/>
                      <a:pt x="2572" y="3977"/>
                      <a:pt x="2572" y="3418"/>
                    </a:cubicBezTo>
                    <a:cubicBezTo>
                      <a:pt x="2572" y="2751"/>
                      <a:pt x="1989" y="2215"/>
                      <a:pt x="1286" y="2215"/>
                    </a:cubicBezTo>
                    <a:cubicBezTo>
                      <a:pt x="905" y="2215"/>
                      <a:pt x="608" y="1953"/>
                      <a:pt x="608" y="1632"/>
                    </a:cubicBezTo>
                    <a:cubicBezTo>
                      <a:pt x="608" y="1310"/>
                      <a:pt x="917" y="1048"/>
                      <a:pt x="1286" y="1048"/>
                    </a:cubicBezTo>
                    <a:cubicBezTo>
                      <a:pt x="1655" y="1048"/>
                      <a:pt x="1965" y="1310"/>
                      <a:pt x="1965" y="1632"/>
                    </a:cubicBezTo>
                    <a:cubicBezTo>
                      <a:pt x="1965" y="1798"/>
                      <a:pt x="2096" y="1941"/>
                      <a:pt x="2262" y="1941"/>
                    </a:cubicBezTo>
                    <a:cubicBezTo>
                      <a:pt x="2441" y="1941"/>
                      <a:pt x="2572" y="1798"/>
                      <a:pt x="2572" y="1632"/>
                    </a:cubicBezTo>
                    <a:cubicBezTo>
                      <a:pt x="2572" y="1060"/>
                      <a:pt x="2167" y="596"/>
                      <a:pt x="1572" y="465"/>
                    </a:cubicBezTo>
                    <a:lnTo>
                      <a:pt x="1572" y="298"/>
                    </a:lnTo>
                    <a:cubicBezTo>
                      <a:pt x="1572" y="132"/>
                      <a:pt x="1453" y="1"/>
                      <a:pt x="12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g79f941633b_9_91"/>
              <p:cNvSpPr/>
              <p:nvPr/>
            </p:nvSpPr>
            <p:spPr>
              <a:xfrm>
                <a:off x="3382592" y="2752023"/>
                <a:ext cx="77929" cy="160759"/>
              </a:xfrm>
              <a:custGeom>
                <a:rect b="b" l="l" r="r" t="t"/>
                <a:pathLst>
                  <a:path extrusionOk="0" h="5675" w="2751">
                    <a:moveTo>
                      <a:pt x="342" y="1"/>
                    </a:moveTo>
                    <a:cubicBezTo>
                      <a:pt x="229" y="1"/>
                      <a:pt x="123" y="63"/>
                      <a:pt x="72" y="174"/>
                    </a:cubicBezTo>
                    <a:cubicBezTo>
                      <a:pt x="0" y="329"/>
                      <a:pt x="60" y="507"/>
                      <a:pt x="215" y="579"/>
                    </a:cubicBezTo>
                    <a:cubicBezTo>
                      <a:pt x="1381" y="1138"/>
                      <a:pt x="2132" y="2341"/>
                      <a:pt x="2132" y="3627"/>
                    </a:cubicBezTo>
                    <a:cubicBezTo>
                      <a:pt x="2132" y="4186"/>
                      <a:pt x="1989" y="4734"/>
                      <a:pt x="1739" y="5222"/>
                    </a:cubicBezTo>
                    <a:cubicBezTo>
                      <a:pt x="1655" y="5365"/>
                      <a:pt x="1715" y="5555"/>
                      <a:pt x="1858" y="5639"/>
                    </a:cubicBezTo>
                    <a:cubicBezTo>
                      <a:pt x="1905" y="5663"/>
                      <a:pt x="1965" y="5674"/>
                      <a:pt x="2012" y="5674"/>
                    </a:cubicBezTo>
                    <a:cubicBezTo>
                      <a:pt x="2120" y="5674"/>
                      <a:pt x="2227" y="5615"/>
                      <a:pt x="2274" y="5508"/>
                    </a:cubicBezTo>
                    <a:cubicBezTo>
                      <a:pt x="2584" y="4936"/>
                      <a:pt x="2751" y="4281"/>
                      <a:pt x="2751" y="3627"/>
                    </a:cubicBezTo>
                    <a:cubicBezTo>
                      <a:pt x="2751" y="2865"/>
                      <a:pt x="2524" y="2115"/>
                      <a:pt x="2120" y="1472"/>
                    </a:cubicBezTo>
                    <a:cubicBezTo>
                      <a:pt x="1715" y="852"/>
                      <a:pt x="1143" y="352"/>
                      <a:pt x="477" y="31"/>
                    </a:cubicBezTo>
                    <a:cubicBezTo>
                      <a:pt x="433" y="11"/>
                      <a:pt x="387" y="1"/>
                      <a:pt x="34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g79f941633b_9_91"/>
              <p:cNvSpPr/>
              <p:nvPr/>
            </p:nvSpPr>
            <p:spPr>
              <a:xfrm>
                <a:off x="3049341" y="2562990"/>
                <a:ext cx="445903" cy="439501"/>
              </a:xfrm>
              <a:custGeom>
                <a:rect b="b" l="l" r="r" t="t"/>
                <a:pathLst>
                  <a:path extrusionOk="0" h="15515" w="15741">
                    <a:moveTo>
                      <a:pt x="8943" y="596"/>
                    </a:moveTo>
                    <a:cubicBezTo>
                      <a:pt x="9383" y="596"/>
                      <a:pt x="9740" y="977"/>
                      <a:pt x="9740" y="1418"/>
                    </a:cubicBezTo>
                    <a:cubicBezTo>
                      <a:pt x="9740" y="1858"/>
                      <a:pt x="9383" y="2239"/>
                      <a:pt x="8943" y="2239"/>
                    </a:cubicBezTo>
                    <a:lnTo>
                      <a:pt x="1418" y="2239"/>
                    </a:lnTo>
                    <a:cubicBezTo>
                      <a:pt x="977" y="2239"/>
                      <a:pt x="620" y="1858"/>
                      <a:pt x="620" y="1418"/>
                    </a:cubicBezTo>
                    <a:cubicBezTo>
                      <a:pt x="620" y="977"/>
                      <a:pt x="977" y="596"/>
                      <a:pt x="1418" y="596"/>
                    </a:cubicBezTo>
                    <a:close/>
                    <a:moveTo>
                      <a:pt x="12574" y="2834"/>
                    </a:moveTo>
                    <a:cubicBezTo>
                      <a:pt x="13014" y="2834"/>
                      <a:pt x="13372" y="3215"/>
                      <a:pt x="13372" y="3656"/>
                    </a:cubicBezTo>
                    <a:cubicBezTo>
                      <a:pt x="13372" y="4096"/>
                      <a:pt x="13014" y="4466"/>
                      <a:pt x="12574" y="4466"/>
                    </a:cubicBezTo>
                    <a:lnTo>
                      <a:pt x="5037" y="4466"/>
                    </a:lnTo>
                    <a:cubicBezTo>
                      <a:pt x="4597" y="4466"/>
                      <a:pt x="4240" y="4096"/>
                      <a:pt x="4240" y="3656"/>
                    </a:cubicBezTo>
                    <a:cubicBezTo>
                      <a:pt x="4240" y="3215"/>
                      <a:pt x="4597" y="2834"/>
                      <a:pt x="5037" y="2834"/>
                    </a:cubicBezTo>
                    <a:close/>
                    <a:moveTo>
                      <a:pt x="10609" y="5061"/>
                    </a:moveTo>
                    <a:cubicBezTo>
                      <a:pt x="10728" y="5061"/>
                      <a:pt x="10848" y="5073"/>
                      <a:pt x="10955" y="5120"/>
                    </a:cubicBezTo>
                    <a:cubicBezTo>
                      <a:pt x="10812" y="5108"/>
                      <a:pt x="10657" y="5061"/>
                      <a:pt x="10514" y="5061"/>
                    </a:cubicBezTo>
                    <a:close/>
                    <a:moveTo>
                      <a:pt x="10514" y="5061"/>
                    </a:moveTo>
                    <a:cubicBezTo>
                      <a:pt x="9074" y="5061"/>
                      <a:pt x="7764" y="5656"/>
                      <a:pt x="6811" y="6549"/>
                    </a:cubicBezTo>
                    <a:lnTo>
                      <a:pt x="3073" y="6549"/>
                    </a:lnTo>
                    <a:cubicBezTo>
                      <a:pt x="2632" y="6549"/>
                      <a:pt x="2275" y="6251"/>
                      <a:pt x="2275" y="5811"/>
                    </a:cubicBezTo>
                    <a:cubicBezTo>
                      <a:pt x="2275" y="5370"/>
                      <a:pt x="2632" y="5061"/>
                      <a:pt x="3073" y="5061"/>
                    </a:cubicBezTo>
                    <a:close/>
                    <a:moveTo>
                      <a:pt x="6287" y="7299"/>
                    </a:moveTo>
                    <a:cubicBezTo>
                      <a:pt x="5942" y="7740"/>
                      <a:pt x="5668" y="8192"/>
                      <a:pt x="5502" y="8788"/>
                    </a:cubicBezTo>
                    <a:lnTo>
                      <a:pt x="3073" y="8788"/>
                    </a:lnTo>
                    <a:cubicBezTo>
                      <a:pt x="2632" y="8788"/>
                      <a:pt x="2275" y="8490"/>
                      <a:pt x="2275" y="8037"/>
                    </a:cubicBezTo>
                    <a:cubicBezTo>
                      <a:pt x="2275" y="7597"/>
                      <a:pt x="2632" y="7299"/>
                      <a:pt x="3073" y="7299"/>
                    </a:cubicBezTo>
                    <a:close/>
                    <a:moveTo>
                      <a:pt x="5359" y="9383"/>
                    </a:moveTo>
                    <a:cubicBezTo>
                      <a:pt x="5311" y="9680"/>
                      <a:pt x="5287" y="9966"/>
                      <a:pt x="5287" y="10264"/>
                    </a:cubicBezTo>
                    <a:cubicBezTo>
                      <a:pt x="5287" y="10514"/>
                      <a:pt x="5311" y="10871"/>
                      <a:pt x="5335" y="11014"/>
                    </a:cubicBezTo>
                    <a:lnTo>
                      <a:pt x="3073" y="11014"/>
                    </a:lnTo>
                    <a:cubicBezTo>
                      <a:pt x="2632" y="11014"/>
                      <a:pt x="2275" y="10645"/>
                      <a:pt x="2275" y="10204"/>
                    </a:cubicBezTo>
                    <a:cubicBezTo>
                      <a:pt x="2275" y="9764"/>
                      <a:pt x="2632" y="9383"/>
                      <a:pt x="3073" y="9383"/>
                    </a:cubicBezTo>
                    <a:close/>
                    <a:moveTo>
                      <a:pt x="5466" y="11609"/>
                    </a:moveTo>
                    <a:cubicBezTo>
                      <a:pt x="5621" y="12205"/>
                      <a:pt x="5871" y="12800"/>
                      <a:pt x="6204" y="13252"/>
                    </a:cubicBezTo>
                    <a:lnTo>
                      <a:pt x="3073" y="13252"/>
                    </a:lnTo>
                    <a:cubicBezTo>
                      <a:pt x="2632" y="13252"/>
                      <a:pt x="2275" y="12871"/>
                      <a:pt x="2275" y="12431"/>
                    </a:cubicBezTo>
                    <a:cubicBezTo>
                      <a:pt x="2275" y="11990"/>
                      <a:pt x="2632" y="11609"/>
                      <a:pt x="3073" y="11609"/>
                    </a:cubicBezTo>
                    <a:close/>
                    <a:moveTo>
                      <a:pt x="10514" y="5692"/>
                    </a:moveTo>
                    <a:cubicBezTo>
                      <a:pt x="13050" y="5692"/>
                      <a:pt x="15122" y="7764"/>
                      <a:pt x="15122" y="10300"/>
                    </a:cubicBezTo>
                    <a:cubicBezTo>
                      <a:pt x="15122" y="12848"/>
                      <a:pt x="13050" y="14919"/>
                      <a:pt x="10514" y="14919"/>
                    </a:cubicBezTo>
                    <a:cubicBezTo>
                      <a:pt x="7966" y="14919"/>
                      <a:pt x="5906" y="12848"/>
                      <a:pt x="5906" y="10300"/>
                    </a:cubicBezTo>
                    <a:cubicBezTo>
                      <a:pt x="5906" y="7764"/>
                      <a:pt x="7966" y="5692"/>
                      <a:pt x="10514" y="5692"/>
                    </a:cubicBezTo>
                    <a:close/>
                    <a:moveTo>
                      <a:pt x="1418" y="1"/>
                    </a:moveTo>
                    <a:cubicBezTo>
                      <a:pt x="632" y="1"/>
                      <a:pt x="1" y="644"/>
                      <a:pt x="1" y="1418"/>
                    </a:cubicBezTo>
                    <a:cubicBezTo>
                      <a:pt x="1" y="2203"/>
                      <a:pt x="632" y="2834"/>
                      <a:pt x="1418" y="2834"/>
                    </a:cubicBezTo>
                    <a:lnTo>
                      <a:pt x="3870" y="2834"/>
                    </a:lnTo>
                    <a:cubicBezTo>
                      <a:pt x="3716" y="2977"/>
                      <a:pt x="3632" y="3358"/>
                      <a:pt x="3632" y="3656"/>
                    </a:cubicBezTo>
                    <a:cubicBezTo>
                      <a:pt x="3632" y="3954"/>
                      <a:pt x="3716" y="4168"/>
                      <a:pt x="3870" y="4466"/>
                    </a:cubicBezTo>
                    <a:lnTo>
                      <a:pt x="3073" y="4466"/>
                    </a:lnTo>
                    <a:cubicBezTo>
                      <a:pt x="2299" y="4466"/>
                      <a:pt x="1656" y="5073"/>
                      <a:pt x="1656" y="5847"/>
                    </a:cubicBezTo>
                    <a:cubicBezTo>
                      <a:pt x="1656" y="6299"/>
                      <a:pt x="1870" y="6680"/>
                      <a:pt x="2192" y="6942"/>
                    </a:cubicBezTo>
                    <a:cubicBezTo>
                      <a:pt x="1870" y="7204"/>
                      <a:pt x="1656" y="7585"/>
                      <a:pt x="1656" y="8037"/>
                    </a:cubicBezTo>
                    <a:cubicBezTo>
                      <a:pt x="1656" y="8490"/>
                      <a:pt x="1870" y="8883"/>
                      <a:pt x="2192" y="9145"/>
                    </a:cubicBezTo>
                    <a:cubicBezTo>
                      <a:pt x="1870" y="9395"/>
                      <a:pt x="1656" y="9800"/>
                      <a:pt x="1656" y="10240"/>
                    </a:cubicBezTo>
                    <a:cubicBezTo>
                      <a:pt x="1656" y="10693"/>
                      <a:pt x="1870" y="11097"/>
                      <a:pt x="2192" y="11347"/>
                    </a:cubicBezTo>
                    <a:cubicBezTo>
                      <a:pt x="1870" y="11609"/>
                      <a:pt x="1656" y="12002"/>
                      <a:pt x="1656" y="12443"/>
                    </a:cubicBezTo>
                    <a:cubicBezTo>
                      <a:pt x="1656" y="13229"/>
                      <a:pt x="2299" y="13848"/>
                      <a:pt x="3073" y="13848"/>
                    </a:cubicBezTo>
                    <a:lnTo>
                      <a:pt x="6692" y="13848"/>
                    </a:lnTo>
                    <a:cubicBezTo>
                      <a:pt x="7657" y="14895"/>
                      <a:pt x="9014" y="15515"/>
                      <a:pt x="10514" y="15515"/>
                    </a:cubicBezTo>
                    <a:cubicBezTo>
                      <a:pt x="13395" y="15515"/>
                      <a:pt x="15741" y="13193"/>
                      <a:pt x="15741" y="10312"/>
                    </a:cubicBezTo>
                    <a:cubicBezTo>
                      <a:pt x="15741" y="7918"/>
                      <a:pt x="14110" y="5906"/>
                      <a:pt x="11907" y="5299"/>
                    </a:cubicBezTo>
                    <a:cubicBezTo>
                      <a:pt x="11871" y="5204"/>
                      <a:pt x="11824" y="5061"/>
                      <a:pt x="11776" y="5061"/>
                    </a:cubicBezTo>
                    <a:lnTo>
                      <a:pt x="12574" y="5061"/>
                    </a:lnTo>
                    <a:cubicBezTo>
                      <a:pt x="13348" y="5061"/>
                      <a:pt x="13991" y="4430"/>
                      <a:pt x="13991" y="3656"/>
                    </a:cubicBezTo>
                    <a:cubicBezTo>
                      <a:pt x="13991" y="2870"/>
                      <a:pt x="13348" y="2239"/>
                      <a:pt x="12574" y="2239"/>
                    </a:cubicBezTo>
                    <a:lnTo>
                      <a:pt x="10109" y="2239"/>
                    </a:lnTo>
                    <a:cubicBezTo>
                      <a:pt x="10264" y="1941"/>
                      <a:pt x="10359" y="1727"/>
                      <a:pt x="10359" y="1429"/>
                    </a:cubicBezTo>
                    <a:cubicBezTo>
                      <a:pt x="10359" y="656"/>
                      <a:pt x="9728" y="1"/>
                      <a:pt x="894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1" name="Google Shape;591;g79f941633b_9_91"/>
            <p:cNvSpPr/>
            <p:nvPr/>
          </p:nvSpPr>
          <p:spPr>
            <a:xfrm>
              <a:off x="2559294" y="2070564"/>
              <a:ext cx="1424335" cy="1424335"/>
            </a:xfrm>
            <a:custGeom>
              <a:rect b="b" l="l" r="r" t="t"/>
              <a:pathLst>
                <a:path extrusionOk="0" h="50281" w="50281">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2" y="1"/>
                    <a:pt x="0" y="11252"/>
                    <a:pt x="0" y="25135"/>
                  </a:cubicBezTo>
                  <a:cubicBezTo>
                    <a:pt x="0" y="39017"/>
                    <a:pt x="11252" y="50281"/>
                    <a:pt x="25134" y="50281"/>
                  </a:cubicBezTo>
                  <a:cubicBezTo>
                    <a:pt x="39017" y="50281"/>
                    <a:pt x="50280" y="39017"/>
                    <a:pt x="50280" y="25135"/>
                  </a:cubicBezTo>
                  <a:cubicBezTo>
                    <a:pt x="50280" y="11252"/>
                    <a:pt x="39017" y="1"/>
                    <a:pt x="2513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g79f941633b_9_91"/>
            <p:cNvSpPr/>
            <p:nvPr/>
          </p:nvSpPr>
          <p:spPr>
            <a:xfrm>
              <a:off x="2559634" y="2794714"/>
              <a:ext cx="1423655" cy="700199"/>
            </a:xfrm>
            <a:custGeom>
              <a:rect b="b" l="l" r="r" t="t"/>
              <a:pathLst>
                <a:path extrusionOk="0" h="24718" w="50257">
                  <a:moveTo>
                    <a:pt x="0" y="0"/>
                  </a:moveTo>
                  <a:cubicBezTo>
                    <a:pt x="226" y="13681"/>
                    <a:pt x="11382" y="24718"/>
                    <a:pt x="25122" y="24718"/>
                  </a:cubicBezTo>
                  <a:cubicBezTo>
                    <a:pt x="38862" y="24718"/>
                    <a:pt x="50030" y="13681"/>
                    <a:pt x="50256" y="0"/>
                  </a:cubicBezTo>
                  <a:lnTo>
                    <a:pt x="45815" y="0"/>
                  </a:lnTo>
                  <a:cubicBezTo>
                    <a:pt x="45589" y="11216"/>
                    <a:pt x="36397" y="20277"/>
                    <a:pt x="25122" y="20277"/>
                  </a:cubicBezTo>
                  <a:cubicBezTo>
                    <a:pt x="13847" y="20277"/>
                    <a:pt x="4655" y="11216"/>
                    <a:pt x="4429" y="0"/>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g79f941633b_9_91"/>
            <p:cNvSpPr/>
            <p:nvPr/>
          </p:nvSpPr>
          <p:spPr>
            <a:xfrm>
              <a:off x="3791025" y="2662819"/>
              <a:ext cx="263786" cy="263786"/>
            </a:xfrm>
            <a:custGeom>
              <a:rect b="b" l="l" r="r" t="t"/>
              <a:pathLst>
                <a:path extrusionOk="0" h="9312" w="9312">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g79f941633b_9_91"/>
            <p:cNvSpPr/>
            <p:nvPr/>
          </p:nvSpPr>
          <p:spPr>
            <a:xfrm>
              <a:off x="3847030" y="2718823"/>
              <a:ext cx="151467" cy="151467"/>
            </a:xfrm>
            <a:custGeom>
              <a:rect b="b" l="l" r="r" t="t"/>
              <a:pathLst>
                <a:path extrusionOk="0" h="5347" w="5347">
                  <a:moveTo>
                    <a:pt x="2679" y="0"/>
                  </a:moveTo>
                  <a:cubicBezTo>
                    <a:pt x="1191" y="0"/>
                    <a:pt x="0" y="1191"/>
                    <a:pt x="0" y="2679"/>
                  </a:cubicBezTo>
                  <a:cubicBezTo>
                    <a:pt x="0" y="4156"/>
                    <a:pt x="1191" y="5346"/>
                    <a:pt x="2679" y="5346"/>
                  </a:cubicBezTo>
                  <a:cubicBezTo>
                    <a:pt x="4156" y="5346"/>
                    <a:pt x="5346" y="4156"/>
                    <a:pt x="5346" y="2679"/>
                  </a:cubicBezTo>
                  <a:cubicBezTo>
                    <a:pt x="5346" y="1191"/>
                    <a:pt x="4156" y="0"/>
                    <a:pt x="26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g79f941633b_9_91"/>
            <p:cNvSpPr txBox="1"/>
            <p:nvPr/>
          </p:nvSpPr>
          <p:spPr>
            <a:xfrm>
              <a:off x="2329163" y="1112613"/>
              <a:ext cx="18846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month</a:t>
              </a:r>
              <a:endParaRPr sz="1600">
                <a:solidFill>
                  <a:schemeClr val="dk1"/>
                </a:solidFill>
                <a:latin typeface="Cambria"/>
                <a:ea typeface="Cambria"/>
                <a:cs typeface="Cambria"/>
                <a:sym typeface="Cambria"/>
              </a:endParaRPr>
            </a:p>
          </p:txBody>
        </p:sp>
        <p:sp>
          <p:nvSpPr>
            <p:cNvPr id="596" name="Google Shape;596;g79f941633b_9_91"/>
            <p:cNvSpPr txBox="1"/>
            <p:nvPr/>
          </p:nvSpPr>
          <p:spPr>
            <a:xfrm>
              <a:off x="2329163" y="1459462"/>
              <a:ext cx="1884600" cy="53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Integer [1-12] representing the month of the year</a:t>
              </a:r>
              <a:endParaRPr b="0" i="0" sz="1200" u="none" cap="none" strike="noStrike">
                <a:solidFill>
                  <a:srgbClr val="434343"/>
                </a:solidFill>
                <a:latin typeface="Roboto"/>
                <a:ea typeface="Roboto"/>
                <a:cs typeface="Roboto"/>
                <a:sym typeface="Roboto"/>
              </a:endParaRPr>
            </a:p>
          </p:txBody>
        </p:sp>
      </p:grpSp>
      <p:grpSp>
        <p:nvGrpSpPr>
          <p:cNvPr id="597" name="Google Shape;597;g79f941633b_9_91"/>
          <p:cNvGrpSpPr/>
          <p:nvPr/>
        </p:nvGrpSpPr>
        <p:grpSpPr>
          <a:xfrm>
            <a:off x="1030288" y="2070564"/>
            <a:ext cx="1884600" cy="2325423"/>
            <a:chOff x="1030288" y="2070564"/>
            <a:chExt cx="1884600" cy="2325423"/>
          </a:xfrm>
        </p:grpSpPr>
        <p:grpSp>
          <p:nvGrpSpPr>
            <p:cNvPr id="598" name="Google Shape;598;g79f941633b_9_91"/>
            <p:cNvGrpSpPr/>
            <p:nvPr/>
          </p:nvGrpSpPr>
          <p:grpSpPr>
            <a:xfrm>
              <a:off x="1727894" y="2535682"/>
              <a:ext cx="445903" cy="444886"/>
              <a:chOff x="1727894" y="2535682"/>
              <a:chExt cx="445903" cy="444886"/>
            </a:xfrm>
          </p:grpSpPr>
          <p:sp>
            <p:nvSpPr>
              <p:cNvPr id="599" name="Google Shape;599;g79f941633b_9_91"/>
              <p:cNvSpPr/>
              <p:nvPr/>
            </p:nvSpPr>
            <p:spPr>
              <a:xfrm>
                <a:off x="1727894" y="2685424"/>
                <a:ext cx="445903" cy="295144"/>
              </a:xfrm>
              <a:custGeom>
                <a:rect b="b" l="l" r="r" t="t"/>
                <a:pathLst>
                  <a:path extrusionOk="0" h="10419" w="15741">
                    <a:moveTo>
                      <a:pt x="2691" y="6549"/>
                    </a:moveTo>
                    <a:lnTo>
                      <a:pt x="2691" y="9823"/>
                    </a:lnTo>
                    <a:lnTo>
                      <a:pt x="1346" y="9823"/>
                    </a:lnTo>
                    <a:lnTo>
                      <a:pt x="1346" y="6549"/>
                    </a:lnTo>
                    <a:close/>
                    <a:moveTo>
                      <a:pt x="6561" y="3275"/>
                    </a:moveTo>
                    <a:lnTo>
                      <a:pt x="6561" y="9823"/>
                    </a:lnTo>
                    <a:lnTo>
                      <a:pt x="5215" y="9823"/>
                    </a:lnTo>
                    <a:lnTo>
                      <a:pt x="5215" y="3275"/>
                    </a:lnTo>
                    <a:close/>
                    <a:moveTo>
                      <a:pt x="10430" y="4608"/>
                    </a:moveTo>
                    <a:lnTo>
                      <a:pt x="10430" y="9823"/>
                    </a:lnTo>
                    <a:lnTo>
                      <a:pt x="9240" y="9823"/>
                    </a:lnTo>
                    <a:lnTo>
                      <a:pt x="9240" y="4608"/>
                    </a:lnTo>
                    <a:close/>
                    <a:moveTo>
                      <a:pt x="14443" y="596"/>
                    </a:moveTo>
                    <a:lnTo>
                      <a:pt x="14443" y="9823"/>
                    </a:lnTo>
                    <a:lnTo>
                      <a:pt x="13109" y="9823"/>
                    </a:lnTo>
                    <a:lnTo>
                      <a:pt x="13109" y="596"/>
                    </a:lnTo>
                    <a:close/>
                    <a:moveTo>
                      <a:pt x="12788" y="1"/>
                    </a:moveTo>
                    <a:cubicBezTo>
                      <a:pt x="12609" y="1"/>
                      <a:pt x="12514" y="108"/>
                      <a:pt x="12514" y="286"/>
                    </a:cubicBezTo>
                    <a:lnTo>
                      <a:pt x="12514" y="9823"/>
                    </a:lnTo>
                    <a:lnTo>
                      <a:pt x="11168" y="9823"/>
                    </a:lnTo>
                    <a:lnTo>
                      <a:pt x="11168" y="4215"/>
                    </a:lnTo>
                    <a:cubicBezTo>
                      <a:pt x="11168" y="4037"/>
                      <a:pt x="11002" y="3870"/>
                      <a:pt x="10823" y="3870"/>
                    </a:cubicBezTo>
                    <a:lnTo>
                      <a:pt x="8859" y="3870"/>
                    </a:lnTo>
                    <a:cubicBezTo>
                      <a:pt x="8680" y="3870"/>
                      <a:pt x="8489" y="4037"/>
                      <a:pt x="8489" y="4215"/>
                    </a:cubicBezTo>
                    <a:lnTo>
                      <a:pt x="8489" y="9823"/>
                    </a:lnTo>
                    <a:lnTo>
                      <a:pt x="7156" y="9823"/>
                    </a:lnTo>
                    <a:lnTo>
                      <a:pt x="7156" y="2906"/>
                    </a:lnTo>
                    <a:cubicBezTo>
                      <a:pt x="7156" y="2727"/>
                      <a:pt x="7073" y="2525"/>
                      <a:pt x="6894" y="2525"/>
                    </a:cubicBezTo>
                    <a:lnTo>
                      <a:pt x="4918" y="2525"/>
                    </a:lnTo>
                    <a:cubicBezTo>
                      <a:pt x="4739" y="2525"/>
                      <a:pt x="4620" y="2727"/>
                      <a:pt x="4620" y="2906"/>
                    </a:cubicBezTo>
                    <a:lnTo>
                      <a:pt x="4620" y="9823"/>
                    </a:lnTo>
                    <a:lnTo>
                      <a:pt x="3286" y="9823"/>
                    </a:lnTo>
                    <a:lnTo>
                      <a:pt x="3286" y="6192"/>
                    </a:lnTo>
                    <a:cubicBezTo>
                      <a:pt x="3286" y="6001"/>
                      <a:pt x="3132" y="5799"/>
                      <a:pt x="2953" y="5799"/>
                    </a:cubicBezTo>
                    <a:lnTo>
                      <a:pt x="988" y="5799"/>
                    </a:lnTo>
                    <a:cubicBezTo>
                      <a:pt x="810" y="5799"/>
                      <a:pt x="607" y="6001"/>
                      <a:pt x="607" y="6192"/>
                    </a:cubicBezTo>
                    <a:lnTo>
                      <a:pt x="607" y="9823"/>
                    </a:lnTo>
                    <a:lnTo>
                      <a:pt x="334" y="9823"/>
                    </a:lnTo>
                    <a:cubicBezTo>
                      <a:pt x="155" y="9823"/>
                      <a:pt x="0" y="9942"/>
                      <a:pt x="0" y="10121"/>
                    </a:cubicBezTo>
                    <a:cubicBezTo>
                      <a:pt x="0" y="10300"/>
                      <a:pt x="155" y="10419"/>
                      <a:pt x="334" y="10419"/>
                    </a:cubicBezTo>
                    <a:lnTo>
                      <a:pt x="15419" y="10419"/>
                    </a:lnTo>
                    <a:cubicBezTo>
                      <a:pt x="15597" y="10419"/>
                      <a:pt x="15740" y="10300"/>
                      <a:pt x="15740" y="10121"/>
                    </a:cubicBezTo>
                    <a:cubicBezTo>
                      <a:pt x="15740" y="9942"/>
                      <a:pt x="15597" y="9823"/>
                      <a:pt x="15419" y="9823"/>
                    </a:cubicBezTo>
                    <a:lnTo>
                      <a:pt x="15038" y="9823"/>
                    </a:lnTo>
                    <a:lnTo>
                      <a:pt x="15038" y="286"/>
                    </a:lnTo>
                    <a:cubicBezTo>
                      <a:pt x="15038" y="108"/>
                      <a:pt x="14943" y="1"/>
                      <a:pt x="147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g79f941633b_9_91"/>
              <p:cNvSpPr/>
              <p:nvPr/>
            </p:nvSpPr>
            <p:spPr>
              <a:xfrm>
                <a:off x="1746449" y="2535682"/>
                <a:ext cx="408794" cy="241520"/>
              </a:xfrm>
              <a:custGeom>
                <a:rect b="b" l="l" r="r" t="t"/>
                <a:pathLst>
                  <a:path extrusionOk="0" h="8526" w="14431">
                    <a:moveTo>
                      <a:pt x="13121" y="655"/>
                    </a:moveTo>
                    <a:cubicBezTo>
                      <a:pt x="13478" y="655"/>
                      <a:pt x="13776" y="953"/>
                      <a:pt x="13776" y="1310"/>
                    </a:cubicBezTo>
                    <a:cubicBezTo>
                      <a:pt x="13776" y="1667"/>
                      <a:pt x="13478" y="1965"/>
                      <a:pt x="13121" y="1965"/>
                    </a:cubicBezTo>
                    <a:cubicBezTo>
                      <a:pt x="12942" y="1965"/>
                      <a:pt x="12776" y="1893"/>
                      <a:pt x="12656" y="1774"/>
                    </a:cubicBezTo>
                    <a:cubicBezTo>
                      <a:pt x="12537" y="1655"/>
                      <a:pt x="12466" y="1489"/>
                      <a:pt x="12466" y="1310"/>
                    </a:cubicBezTo>
                    <a:cubicBezTo>
                      <a:pt x="12466" y="953"/>
                      <a:pt x="12764" y="655"/>
                      <a:pt x="13121" y="655"/>
                    </a:cubicBezTo>
                    <a:close/>
                    <a:moveTo>
                      <a:pt x="5251" y="3275"/>
                    </a:moveTo>
                    <a:cubicBezTo>
                      <a:pt x="5608" y="3275"/>
                      <a:pt x="5906" y="3572"/>
                      <a:pt x="5906" y="3929"/>
                    </a:cubicBezTo>
                    <a:cubicBezTo>
                      <a:pt x="5906" y="4298"/>
                      <a:pt x="5620" y="4584"/>
                      <a:pt x="5251" y="4584"/>
                    </a:cubicBezTo>
                    <a:cubicBezTo>
                      <a:pt x="4894" y="4584"/>
                      <a:pt x="4596" y="4298"/>
                      <a:pt x="4596" y="3929"/>
                    </a:cubicBezTo>
                    <a:cubicBezTo>
                      <a:pt x="4596" y="3572"/>
                      <a:pt x="4894" y="3275"/>
                      <a:pt x="5251" y="3275"/>
                    </a:cubicBezTo>
                    <a:close/>
                    <a:moveTo>
                      <a:pt x="9192" y="4584"/>
                    </a:moveTo>
                    <a:cubicBezTo>
                      <a:pt x="9549" y="4584"/>
                      <a:pt x="9847" y="4882"/>
                      <a:pt x="9847" y="5239"/>
                    </a:cubicBezTo>
                    <a:cubicBezTo>
                      <a:pt x="9847" y="5608"/>
                      <a:pt x="9549" y="5894"/>
                      <a:pt x="9192" y="5894"/>
                    </a:cubicBezTo>
                    <a:cubicBezTo>
                      <a:pt x="8823" y="5894"/>
                      <a:pt x="8525" y="5608"/>
                      <a:pt x="8525" y="5239"/>
                    </a:cubicBezTo>
                    <a:cubicBezTo>
                      <a:pt x="8525" y="4882"/>
                      <a:pt x="8823" y="4584"/>
                      <a:pt x="9192" y="4584"/>
                    </a:cubicBezTo>
                    <a:close/>
                    <a:moveTo>
                      <a:pt x="1322" y="6561"/>
                    </a:moveTo>
                    <a:cubicBezTo>
                      <a:pt x="1679" y="6561"/>
                      <a:pt x="1977" y="6846"/>
                      <a:pt x="1977" y="7215"/>
                    </a:cubicBezTo>
                    <a:cubicBezTo>
                      <a:pt x="1977" y="7573"/>
                      <a:pt x="1679" y="7870"/>
                      <a:pt x="1322" y="7870"/>
                    </a:cubicBezTo>
                    <a:cubicBezTo>
                      <a:pt x="953" y="7870"/>
                      <a:pt x="667" y="7573"/>
                      <a:pt x="667" y="7215"/>
                    </a:cubicBezTo>
                    <a:cubicBezTo>
                      <a:pt x="667" y="6846"/>
                      <a:pt x="953" y="6561"/>
                      <a:pt x="1322" y="6561"/>
                    </a:cubicBezTo>
                    <a:close/>
                    <a:moveTo>
                      <a:pt x="13121" y="0"/>
                    </a:moveTo>
                    <a:cubicBezTo>
                      <a:pt x="12395" y="0"/>
                      <a:pt x="11811" y="584"/>
                      <a:pt x="11811" y="1310"/>
                    </a:cubicBezTo>
                    <a:cubicBezTo>
                      <a:pt x="11811" y="1548"/>
                      <a:pt x="11883" y="1774"/>
                      <a:pt x="11990" y="1977"/>
                    </a:cubicBezTo>
                    <a:lnTo>
                      <a:pt x="9847" y="4120"/>
                    </a:lnTo>
                    <a:cubicBezTo>
                      <a:pt x="9656" y="4001"/>
                      <a:pt x="9430" y="3929"/>
                      <a:pt x="9192" y="3929"/>
                    </a:cubicBezTo>
                    <a:cubicBezTo>
                      <a:pt x="8775" y="3929"/>
                      <a:pt x="8406" y="4120"/>
                      <a:pt x="8168" y="4418"/>
                    </a:cubicBezTo>
                    <a:lnTo>
                      <a:pt x="6560" y="3965"/>
                    </a:lnTo>
                    <a:cubicBezTo>
                      <a:pt x="6560" y="3953"/>
                      <a:pt x="6560" y="3941"/>
                      <a:pt x="6560" y="3929"/>
                    </a:cubicBezTo>
                    <a:cubicBezTo>
                      <a:pt x="6560" y="3203"/>
                      <a:pt x="5977" y="2620"/>
                      <a:pt x="5251" y="2620"/>
                    </a:cubicBezTo>
                    <a:cubicBezTo>
                      <a:pt x="4524" y="2620"/>
                      <a:pt x="3941" y="3203"/>
                      <a:pt x="3941" y="3929"/>
                    </a:cubicBezTo>
                    <a:cubicBezTo>
                      <a:pt x="3941" y="4120"/>
                      <a:pt x="3977" y="4298"/>
                      <a:pt x="4060" y="4465"/>
                    </a:cubicBezTo>
                    <a:lnTo>
                      <a:pt x="2012" y="6096"/>
                    </a:lnTo>
                    <a:cubicBezTo>
                      <a:pt x="1810" y="5977"/>
                      <a:pt x="1572" y="5894"/>
                      <a:pt x="1322" y="5894"/>
                    </a:cubicBezTo>
                    <a:cubicBezTo>
                      <a:pt x="595" y="5894"/>
                      <a:pt x="0" y="6489"/>
                      <a:pt x="0" y="7215"/>
                    </a:cubicBezTo>
                    <a:cubicBezTo>
                      <a:pt x="0" y="7930"/>
                      <a:pt x="595" y="8525"/>
                      <a:pt x="1322" y="8525"/>
                    </a:cubicBezTo>
                    <a:cubicBezTo>
                      <a:pt x="2036" y="8525"/>
                      <a:pt x="2631" y="7930"/>
                      <a:pt x="2631" y="7215"/>
                    </a:cubicBezTo>
                    <a:cubicBezTo>
                      <a:pt x="2631" y="6977"/>
                      <a:pt x="2572" y="6763"/>
                      <a:pt x="2465" y="6573"/>
                    </a:cubicBezTo>
                    <a:lnTo>
                      <a:pt x="4465" y="4977"/>
                    </a:lnTo>
                    <a:cubicBezTo>
                      <a:pt x="4679" y="5144"/>
                      <a:pt x="4953" y="5239"/>
                      <a:pt x="5251" y="5239"/>
                    </a:cubicBezTo>
                    <a:cubicBezTo>
                      <a:pt x="5727" y="5239"/>
                      <a:pt x="6156" y="4977"/>
                      <a:pt x="6382" y="4596"/>
                    </a:cubicBezTo>
                    <a:lnTo>
                      <a:pt x="7894" y="5025"/>
                    </a:lnTo>
                    <a:cubicBezTo>
                      <a:pt x="7882" y="5096"/>
                      <a:pt x="7870" y="5168"/>
                      <a:pt x="7870" y="5239"/>
                    </a:cubicBezTo>
                    <a:cubicBezTo>
                      <a:pt x="7870" y="5965"/>
                      <a:pt x="8465" y="6561"/>
                      <a:pt x="9192" y="6561"/>
                    </a:cubicBezTo>
                    <a:cubicBezTo>
                      <a:pt x="9906" y="6561"/>
                      <a:pt x="10501" y="5965"/>
                      <a:pt x="10501" y="5239"/>
                    </a:cubicBezTo>
                    <a:cubicBezTo>
                      <a:pt x="10501" y="5001"/>
                      <a:pt x="10430" y="4775"/>
                      <a:pt x="10311" y="4584"/>
                    </a:cubicBezTo>
                    <a:lnTo>
                      <a:pt x="12454" y="2441"/>
                    </a:lnTo>
                    <a:cubicBezTo>
                      <a:pt x="12656" y="2548"/>
                      <a:pt x="12883" y="2620"/>
                      <a:pt x="13121" y="2620"/>
                    </a:cubicBezTo>
                    <a:cubicBezTo>
                      <a:pt x="13847" y="2620"/>
                      <a:pt x="14430" y="2036"/>
                      <a:pt x="14430" y="1310"/>
                    </a:cubicBezTo>
                    <a:cubicBezTo>
                      <a:pt x="14430" y="584"/>
                      <a:pt x="13847" y="0"/>
                      <a:pt x="1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01" name="Google Shape;601;g79f941633b_9_91"/>
            <p:cNvSpPr/>
            <p:nvPr/>
          </p:nvSpPr>
          <p:spPr>
            <a:xfrm>
              <a:off x="1260425" y="2070564"/>
              <a:ext cx="1424335" cy="1424335"/>
            </a:xfrm>
            <a:custGeom>
              <a:rect b="b" l="l" r="r" t="t"/>
              <a:pathLst>
                <a:path extrusionOk="0" h="50281" w="50281">
                  <a:moveTo>
                    <a:pt x="25146" y="4430"/>
                  </a:moveTo>
                  <a:cubicBezTo>
                    <a:pt x="36564" y="4430"/>
                    <a:pt x="45851" y="13717"/>
                    <a:pt x="45851" y="25135"/>
                  </a:cubicBezTo>
                  <a:cubicBezTo>
                    <a:pt x="45851" y="36553"/>
                    <a:pt x="36564" y="45840"/>
                    <a:pt x="25146" y="45840"/>
                  </a:cubicBezTo>
                  <a:cubicBezTo>
                    <a:pt x="13728" y="45840"/>
                    <a:pt x="4441" y="36553"/>
                    <a:pt x="4441" y="25135"/>
                  </a:cubicBezTo>
                  <a:cubicBezTo>
                    <a:pt x="4441" y="13717"/>
                    <a:pt x="13728" y="4430"/>
                    <a:pt x="25146" y="4430"/>
                  </a:cubicBezTo>
                  <a:close/>
                  <a:moveTo>
                    <a:pt x="25146" y="1"/>
                  </a:moveTo>
                  <a:cubicBezTo>
                    <a:pt x="11264" y="1"/>
                    <a:pt x="0" y="11252"/>
                    <a:pt x="0" y="25135"/>
                  </a:cubicBezTo>
                  <a:cubicBezTo>
                    <a:pt x="0" y="39017"/>
                    <a:pt x="11264" y="50281"/>
                    <a:pt x="25146" y="50281"/>
                  </a:cubicBezTo>
                  <a:cubicBezTo>
                    <a:pt x="39029" y="50281"/>
                    <a:pt x="50280" y="39017"/>
                    <a:pt x="50280" y="25135"/>
                  </a:cubicBezTo>
                  <a:cubicBezTo>
                    <a:pt x="50280" y="11252"/>
                    <a:pt x="39029" y="1"/>
                    <a:pt x="2514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g79f941633b_9_91"/>
            <p:cNvSpPr/>
            <p:nvPr/>
          </p:nvSpPr>
          <p:spPr>
            <a:xfrm>
              <a:off x="1260425" y="2070564"/>
              <a:ext cx="1424335" cy="724164"/>
            </a:xfrm>
            <a:custGeom>
              <a:rect b="b" l="l" r="r" t="t"/>
              <a:pathLst>
                <a:path extrusionOk="0" h="25564" w="50281">
                  <a:moveTo>
                    <a:pt x="25146" y="1"/>
                  </a:moveTo>
                  <a:cubicBezTo>
                    <a:pt x="11264" y="1"/>
                    <a:pt x="0" y="11252"/>
                    <a:pt x="0" y="25135"/>
                  </a:cubicBezTo>
                  <a:cubicBezTo>
                    <a:pt x="0" y="25278"/>
                    <a:pt x="12" y="25420"/>
                    <a:pt x="12" y="25563"/>
                  </a:cubicBezTo>
                  <a:lnTo>
                    <a:pt x="4453" y="25563"/>
                  </a:lnTo>
                  <a:cubicBezTo>
                    <a:pt x="4453" y="25420"/>
                    <a:pt x="4441" y="25278"/>
                    <a:pt x="4441" y="25135"/>
                  </a:cubicBezTo>
                  <a:cubicBezTo>
                    <a:pt x="4441" y="13717"/>
                    <a:pt x="13728" y="4430"/>
                    <a:pt x="25146" y="4430"/>
                  </a:cubicBezTo>
                  <a:cubicBezTo>
                    <a:pt x="36564" y="4430"/>
                    <a:pt x="45851" y="13717"/>
                    <a:pt x="45851" y="25135"/>
                  </a:cubicBezTo>
                  <a:cubicBezTo>
                    <a:pt x="45851" y="25278"/>
                    <a:pt x="45839" y="25420"/>
                    <a:pt x="45839" y="25563"/>
                  </a:cubicBezTo>
                  <a:lnTo>
                    <a:pt x="50268" y="25563"/>
                  </a:lnTo>
                  <a:cubicBezTo>
                    <a:pt x="50280" y="25420"/>
                    <a:pt x="50280" y="25278"/>
                    <a:pt x="50280" y="25135"/>
                  </a:cubicBezTo>
                  <a:cubicBezTo>
                    <a:pt x="50280" y="11252"/>
                    <a:pt x="39029" y="1"/>
                    <a:pt x="25146" y="1"/>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g79f941633b_9_91"/>
            <p:cNvSpPr/>
            <p:nvPr/>
          </p:nvSpPr>
          <p:spPr>
            <a:xfrm>
              <a:off x="2489805" y="2662819"/>
              <a:ext cx="263786" cy="263786"/>
            </a:xfrm>
            <a:custGeom>
              <a:rect b="b" l="l" r="r" t="t"/>
              <a:pathLst>
                <a:path extrusionOk="0" h="9312" w="9312">
                  <a:moveTo>
                    <a:pt x="4656" y="1"/>
                  </a:moveTo>
                  <a:cubicBezTo>
                    <a:pt x="2084" y="1"/>
                    <a:pt x="0" y="2085"/>
                    <a:pt x="0" y="4656"/>
                  </a:cubicBezTo>
                  <a:cubicBezTo>
                    <a:pt x="0" y="7228"/>
                    <a:pt x="2084" y="9312"/>
                    <a:pt x="4656" y="9312"/>
                  </a:cubicBezTo>
                  <a:cubicBezTo>
                    <a:pt x="7228" y="9312"/>
                    <a:pt x="9311" y="7228"/>
                    <a:pt x="9311" y="4656"/>
                  </a:cubicBezTo>
                  <a:cubicBezTo>
                    <a:pt x="9311" y="2085"/>
                    <a:pt x="7228" y="1"/>
                    <a:pt x="4656" y="1"/>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g79f941633b_9_91"/>
            <p:cNvSpPr/>
            <p:nvPr/>
          </p:nvSpPr>
          <p:spPr>
            <a:xfrm>
              <a:off x="2546121" y="2718823"/>
              <a:ext cx="151467" cy="151467"/>
            </a:xfrm>
            <a:custGeom>
              <a:rect b="b" l="l" r="r" t="t"/>
              <a:pathLst>
                <a:path extrusionOk="0" h="5347" w="5347">
                  <a:moveTo>
                    <a:pt x="2668" y="0"/>
                  </a:moveTo>
                  <a:cubicBezTo>
                    <a:pt x="1191" y="0"/>
                    <a:pt x="1" y="1191"/>
                    <a:pt x="1" y="2679"/>
                  </a:cubicBezTo>
                  <a:cubicBezTo>
                    <a:pt x="1" y="4156"/>
                    <a:pt x="1191" y="5346"/>
                    <a:pt x="2668" y="5346"/>
                  </a:cubicBezTo>
                  <a:cubicBezTo>
                    <a:pt x="4144" y="5346"/>
                    <a:pt x="5347" y="4156"/>
                    <a:pt x="5347" y="2679"/>
                  </a:cubicBezTo>
                  <a:cubicBezTo>
                    <a:pt x="5347" y="1191"/>
                    <a:pt x="4144" y="0"/>
                    <a:pt x="26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g79f941633b_9_91"/>
            <p:cNvSpPr txBox="1"/>
            <p:nvPr/>
          </p:nvSpPr>
          <p:spPr>
            <a:xfrm>
              <a:off x="1030288" y="3861087"/>
              <a:ext cx="1884600" cy="534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Integer representing the year of release</a:t>
              </a:r>
              <a:endParaRPr b="0" i="0" sz="1200" u="none" cap="none" strike="noStrike">
                <a:solidFill>
                  <a:srgbClr val="434343"/>
                </a:solidFill>
                <a:latin typeface="Roboto"/>
                <a:ea typeface="Roboto"/>
                <a:cs typeface="Roboto"/>
                <a:sym typeface="Roboto"/>
              </a:endParaRPr>
            </a:p>
          </p:txBody>
        </p:sp>
        <p:sp>
          <p:nvSpPr>
            <p:cNvPr id="606" name="Google Shape;606;g79f941633b_9_91"/>
            <p:cNvSpPr txBox="1"/>
            <p:nvPr/>
          </p:nvSpPr>
          <p:spPr>
            <a:xfrm>
              <a:off x="1030288" y="3514238"/>
              <a:ext cx="1884600" cy="429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434343"/>
                  </a:solidFill>
                  <a:latin typeface="Fira Sans Extra Condensed Medium"/>
                  <a:ea typeface="Fira Sans Extra Condensed Medium"/>
                  <a:cs typeface="Fira Sans Extra Condensed Medium"/>
                  <a:sym typeface="Fira Sans Extra Condensed Medium"/>
                </a:rPr>
                <a:t>year</a:t>
              </a:r>
              <a:endParaRPr sz="1700">
                <a:solidFill>
                  <a:srgbClr val="434343"/>
                </a:solidFill>
                <a:latin typeface="Fira Sans Extra Condensed Medium"/>
                <a:ea typeface="Fira Sans Extra Condensed Medium"/>
                <a:cs typeface="Fira Sans Extra Condensed Medium"/>
                <a:sym typeface="Fira Sans Extra Condensed Medium"/>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610" name="Shape 610"/>
        <p:cNvGrpSpPr/>
        <p:nvPr/>
      </p:nvGrpSpPr>
      <p:grpSpPr>
        <a:xfrm>
          <a:off x="0" y="0"/>
          <a:ext cx="0" cy="0"/>
          <a:chOff x="0" y="0"/>
          <a:chExt cx="0" cy="0"/>
        </a:xfrm>
      </p:grpSpPr>
      <p:sp>
        <p:nvSpPr>
          <p:cNvPr id="611" name="Google Shape;611;p7"/>
          <p:cNvSpPr/>
          <p:nvPr/>
        </p:nvSpPr>
        <p:spPr>
          <a:xfrm>
            <a:off x="3591471" y="2974928"/>
            <a:ext cx="1049" cy="8136"/>
          </a:xfrm>
          <a:custGeom>
            <a:rect b="b" l="l" r="r" t="t"/>
            <a:pathLst>
              <a:path extrusionOk="0" h="287" w="37">
                <a:moveTo>
                  <a:pt x="36" y="0"/>
                </a:moveTo>
                <a:cubicBezTo>
                  <a:pt x="24" y="84"/>
                  <a:pt x="24" y="155"/>
                  <a:pt x="1" y="274"/>
                </a:cubicBezTo>
                <a:cubicBezTo>
                  <a:pt x="12" y="274"/>
                  <a:pt x="12" y="274"/>
                  <a:pt x="12" y="286"/>
                </a:cubicBezTo>
                <a:cubicBezTo>
                  <a:pt x="24" y="191"/>
                  <a:pt x="36" y="96"/>
                  <a:pt x="36" y="0"/>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7"/>
          <p:cNvSpPr/>
          <p:nvPr/>
        </p:nvSpPr>
        <p:spPr>
          <a:xfrm>
            <a:off x="3591812" y="2982697"/>
            <a:ext cx="28" cy="28"/>
          </a:xfrm>
          <a:custGeom>
            <a:rect b="b" l="l" r="r" t="t"/>
            <a:pathLst>
              <a:path extrusionOk="0" h="1" w="1">
                <a:moveTo>
                  <a:pt x="0" y="0"/>
                </a:moveTo>
                <a:lnTo>
                  <a:pt x="0" y="0"/>
                </a:ln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3" name="Google Shape;613;p7"/>
          <p:cNvGrpSpPr/>
          <p:nvPr/>
        </p:nvGrpSpPr>
        <p:grpSpPr>
          <a:xfrm>
            <a:off x="3344259" y="3341781"/>
            <a:ext cx="797543" cy="824768"/>
            <a:chOff x="4555771" y="3554221"/>
            <a:chExt cx="1142121" cy="1051866"/>
          </a:xfrm>
        </p:grpSpPr>
        <p:sp>
          <p:nvSpPr>
            <p:cNvPr id="614" name="Google Shape;614;p7"/>
            <p:cNvSpPr/>
            <p:nvPr/>
          </p:nvSpPr>
          <p:spPr>
            <a:xfrm>
              <a:off x="4555771" y="3554221"/>
              <a:ext cx="1142121" cy="1051866"/>
            </a:xfrm>
            <a:custGeom>
              <a:rect b="b" l="l" r="r" t="t"/>
              <a:pathLst>
                <a:path extrusionOk="0" h="34695" w="37672">
                  <a:moveTo>
                    <a:pt x="10621" y="0"/>
                  </a:moveTo>
                  <a:cubicBezTo>
                    <a:pt x="10621" y="0"/>
                    <a:pt x="10621" y="12"/>
                    <a:pt x="10621" y="12"/>
                  </a:cubicBezTo>
                  <a:cubicBezTo>
                    <a:pt x="10704" y="60"/>
                    <a:pt x="10740" y="83"/>
                    <a:pt x="10823" y="131"/>
                  </a:cubicBezTo>
                  <a:cubicBezTo>
                    <a:pt x="10716" y="5167"/>
                    <a:pt x="11193" y="10156"/>
                    <a:pt x="11871" y="15145"/>
                  </a:cubicBezTo>
                  <a:cubicBezTo>
                    <a:pt x="8275" y="18121"/>
                    <a:pt x="4227" y="20574"/>
                    <a:pt x="1" y="22538"/>
                  </a:cubicBezTo>
                  <a:cubicBezTo>
                    <a:pt x="8573" y="28896"/>
                    <a:pt x="17646" y="32718"/>
                    <a:pt x="28123" y="34695"/>
                  </a:cubicBezTo>
                  <a:cubicBezTo>
                    <a:pt x="31826" y="30051"/>
                    <a:pt x="34934" y="25265"/>
                    <a:pt x="37672" y="19991"/>
                  </a:cubicBezTo>
                  <a:cubicBezTo>
                    <a:pt x="34755" y="15228"/>
                    <a:pt x="32159" y="10370"/>
                    <a:pt x="30207" y="5132"/>
                  </a:cubicBezTo>
                  <a:cubicBezTo>
                    <a:pt x="22956" y="4941"/>
                    <a:pt x="17015" y="3417"/>
                    <a:pt x="10621" y="0"/>
                  </a:cubicBezTo>
                  <a:close/>
                </a:path>
              </a:pathLst>
            </a:custGeom>
            <a:solidFill>
              <a:srgbClr val="FCBD2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7"/>
            <p:cNvSpPr txBox="1"/>
            <p:nvPr/>
          </p:nvSpPr>
          <p:spPr>
            <a:xfrm>
              <a:off x="4880525" y="3884725"/>
              <a:ext cx="678900" cy="48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500"/>
                <a:buFont typeface="Arial"/>
                <a:buNone/>
              </a:pPr>
              <a:r>
                <a:rPr lang="en" sz="2600">
                  <a:solidFill>
                    <a:srgbClr val="FFFFFF"/>
                  </a:solidFill>
                  <a:latin typeface="Fira Sans Extra Condensed Medium"/>
                  <a:ea typeface="Fira Sans Extra Condensed Medium"/>
                  <a:cs typeface="Fira Sans Extra Condensed Medium"/>
                  <a:sym typeface="Fira Sans Extra Condensed Medium"/>
                </a:rPr>
                <a:t>01</a:t>
              </a:r>
              <a:endParaRPr b="0" i="0" sz="2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16" name="Google Shape;616;p7"/>
          <p:cNvGrpSpPr/>
          <p:nvPr/>
        </p:nvGrpSpPr>
        <p:grpSpPr>
          <a:xfrm>
            <a:off x="2976760" y="3031559"/>
            <a:ext cx="618841" cy="846020"/>
            <a:chOff x="4029495" y="3158580"/>
            <a:chExt cx="886211" cy="1078970"/>
          </a:xfrm>
        </p:grpSpPr>
        <p:sp>
          <p:nvSpPr>
            <p:cNvPr id="617" name="Google Shape;617;p7"/>
            <p:cNvSpPr/>
            <p:nvPr/>
          </p:nvSpPr>
          <p:spPr>
            <a:xfrm>
              <a:off x="4029495" y="3158580"/>
              <a:ext cx="886211" cy="1078970"/>
            </a:xfrm>
            <a:custGeom>
              <a:rect b="b" l="l" r="r" t="t"/>
              <a:pathLst>
                <a:path extrusionOk="0" h="35589" w="29231">
                  <a:moveTo>
                    <a:pt x="14550" y="1"/>
                  </a:moveTo>
                  <a:cubicBezTo>
                    <a:pt x="13097" y="4251"/>
                    <a:pt x="12026" y="8645"/>
                    <a:pt x="11192" y="13050"/>
                  </a:cubicBezTo>
                  <a:cubicBezTo>
                    <a:pt x="8585" y="13600"/>
                    <a:pt x="5917" y="13880"/>
                    <a:pt x="3250" y="13880"/>
                  </a:cubicBezTo>
                  <a:cubicBezTo>
                    <a:pt x="2165" y="13880"/>
                    <a:pt x="1081" y="13833"/>
                    <a:pt x="0" y="13741"/>
                  </a:cubicBezTo>
                  <a:lnTo>
                    <a:pt x="0" y="13741"/>
                  </a:lnTo>
                  <a:cubicBezTo>
                    <a:pt x="4370" y="22325"/>
                    <a:pt x="9954" y="29397"/>
                    <a:pt x="17360" y="35588"/>
                  </a:cubicBezTo>
                  <a:cubicBezTo>
                    <a:pt x="21586" y="33624"/>
                    <a:pt x="25634" y="31171"/>
                    <a:pt x="29230" y="28195"/>
                  </a:cubicBezTo>
                  <a:cubicBezTo>
                    <a:pt x="28552" y="23206"/>
                    <a:pt x="28075" y="18217"/>
                    <a:pt x="28194" y="13181"/>
                  </a:cubicBezTo>
                  <a:cubicBezTo>
                    <a:pt x="22586" y="9573"/>
                    <a:pt x="18395" y="5466"/>
                    <a:pt x="14550" y="1"/>
                  </a:cubicBezTo>
                  <a:close/>
                </a:path>
              </a:pathLst>
            </a:custGeom>
            <a:solidFill>
              <a:srgbClr val="5EB2FC"/>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7"/>
            <p:cNvSpPr txBox="1"/>
            <p:nvPr/>
          </p:nvSpPr>
          <p:spPr>
            <a:xfrm>
              <a:off x="4201625" y="3505725"/>
              <a:ext cx="678900" cy="48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lang="en" sz="2400">
                  <a:solidFill>
                    <a:srgbClr val="FFFFFF"/>
                  </a:solidFill>
                  <a:latin typeface="Fira Sans Extra Condensed Medium"/>
                  <a:ea typeface="Fira Sans Extra Condensed Medium"/>
                  <a:cs typeface="Fira Sans Extra Condensed Medium"/>
                  <a:sym typeface="Fira Sans Extra Condensed Medium"/>
                </a:rPr>
                <a:t>02</a:t>
              </a:r>
              <a:endParaRPr b="0" i="0" sz="24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19" name="Google Shape;619;p7"/>
          <p:cNvGrpSpPr/>
          <p:nvPr/>
        </p:nvGrpSpPr>
        <p:grpSpPr>
          <a:xfrm>
            <a:off x="2824674" y="2492676"/>
            <a:ext cx="474076" cy="868841"/>
            <a:chOff x="3811700" y="2471317"/>
            <a:chExt cx="678900" cy="1108074"/>
          </a:xfrm>
        </p:grpSpPr>
        <p:sp>
          <p:nvSpPr>
            <p:cNvPr id="620" name="Google Shape;620;p7"/>
            <p:cNvSpPr/>
            <p:nvPr/>
          </p:nvSpPr>
          <p:spPr>
            <a:xfrm>
              <a:off x="3831675" y="2471317"/>
              <a:ext cx="638941" cy="1108074"/>
            </a:xfrm>
            <a:custGeom>
              <a:rect b="b" l="l" r="r" t="t"/>
              <a:pathLst>
                <a:path extrusionOk="0" h="36549" w="21075">
                  <a:moveTo>
                    <a:pt x="14252" y="0"/>
                  </a:moveTo>
                  <a:cubicBezTo>
                    <a:pt x="11883" y="2917"/>
                    <a:pt x="9776" y="5989"/>
                    <a:pt x="7716" y="9132"/>
                  </a:cubicBezTo>
                  <a:cubicBezTo>
                    <a:pt x="5287" y="7811"/>
                    <a:pt x="2787" y="5739"/>
                    <a:pt x="1048" y="3572"/>
                  </a:cubicBezTo>
                  <a:lnTo>
                    <a:pt x="1048" y="3572"/>
                  </a:lnTo>
                  <a:cubicBezTo>
                    <a:pt x="1" y="15145"/>
                    <a:pt x="1846" y="25742"/>
                    <a:pt x="6525" y="36410"/>
                  </a:cubicBezTo>
                  <a:cubicBezTo>
                    <a:pt x="7606" y="36502"/>
                    <a:pt x="8690" y="36549"/>
                    <a:pt x="9775" y="36549"/>
                  </a:cubicBezTo>
                  <a:cubicBezTo>
                    <a:pt x="12442" y="36549"/>
                    <a:pt x="15110" y="36269"/>
                    <a:pt x="17717" y="35719"/>
                  </a:cubicBezTo>
                  <a:cubicBezTo>
                    <a:pt x="18527" y="31397"/>
                    <a:pt x="19575" y="27099"/>
                    <a:pt x="20991" y="22920"/>
                  </a:cubicBezTo>
                  <a:cubicBezTo>
                    <a:pt x="21027" y="22836"/>
                    <a:pt x="21051" y="22753"/>
                    <a:pt x="21075" y="22670"/>
                  </a:cubicBezTo>
                  <a:cubicBezTo>
                    <a:pt x="16848" y="15478"/>
                    <a:pt x="14705" y="8335"/>
                    <a:pt x="14252" y="0"/>
                  </a:cubicBezTo>
                  <a:close/>
                </a:path>
              </a:pathLst>
            </a:custGeom>
            <a:solidFill>
              <a:srgbClr val="69E78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7"/>
            <p:cNvSpPr txBox="1"/>
            <p:nvPr/>
          </p:nvSpPr>
          <p:spPr>
            <a:xfrm>
              <a:off x="3811700" y="2823588"/>
              <a:ext cx="678900" cy="48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b="0" i="0" lang="en" sz="2500" u="none" cap="none" strike="noStrike">
                  <a:solidFill>
                    <a:srgbClr val="FFFFFF"/>
                  </a:solidFill>
                  <a:latin typeface="Fira Sans Extra Condensed Medium"/>
                  <a:ea typeface="Fira Sans Extra Condensed Medium"/>
                  <a:cs typeface="Fira Sans Extra Condensed Medium"/>
                  <a:sym typeface="Fira Sans Extra Condensed Medium"/>
                </a:rPr>
                <a:t>03</a:t>
              </a:r>
              <a:endParaRPr b="0" i="0" sz="25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22" name="Google Shape;622;p7"/>
          <p:cNvGrpSpPr/>
          <p:nvPr/>
        </p:nvGrpSpPr>
        <p:grpSpPr>
          <a:xfrm>
            <a:off x="2796602" y="1686314"/>
            <a:ext cx="595570" cy="1023478"/>
            <a:chOff x="3771500" y="1442925"/>
            <a:chExt cx="852886" cy="1305290"/>
          </a:xfrm>
        </p:grpSpPr>
        <p:sp>
          <p:nvSpPr>
            <p:cNvPr id="623" name="Google Shape;623;p7"/>
            <p:cNvSpPr/>
            <p:nvPr/>
          </p:nvSpPr>
          <p:spPr>
            <a:xfrm>
              <a:off x="3863447" y="1442925"/>
              <a:ext cx="760939" cy="1305290"/>
            </a:xfrm>
            <a:custGeom>
              <a:rect b="b" l="l" r="r" t="t"/>
              <a:pathLst>
                <a:path extrusionOk="0" h="43054" w="25099">
                  <a:moveTo>
                    <a:pt x="21801" y="1"/>
                  </a:moveTo>
                  <a:cubicBezTo>
                    <a:pt x="9645" y="9871"/>
                    <a:pt x="2370" y="21991"/>
                    <a:pt x="0" y="37481"/>
                  </a:cubicBezTo>
                  <a:cubicBezTo>
                    <a:pt x="1727" y="39648"/>
                    <a:pt x="4227" y="41732"/>
                    <a:pt x="6668" y="43053"/>
                  </a:cubicBezTo>
                  <a:cubicBezTo>
                    <a:pt x="8728" y="39910"/>
                    <a:pt x="10835" y="36838"/>
                    <a:pt x="13204" y="33921"/>
                  </a:cubicBezTo>
                  <a:cubicBezTo>
                    <a:pt x="13490" y="22134"/>
                    <a:pt x="17550" y="12562"/>
                    <a:pt x="25099" y="3572"/>
                  </a:cubicBezTo>
                  <a:cubicBezTo>
                    <a:pt x="23777" y="2144"/>
                    <a:pt x="23122" y="1429"/>
                    <a:pt x="21801" y="1"/>
                  </a:cubicBezTo>
                  <a:close/>
                </a:path>
              </a:pathLst>
            </a:custGeom>
            <a:solidFill>
              <a:srgbClr val="4949E7"/>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7"/>
            <p:cNvSpPr txBox="1"/>
            <p:nvPr/>
          </p:nvSpPr>
          <p:spPr>
            <a:xfrm>
              <a:off x="3771500" y="2010225"/>
              <a:ext cx="678900" cy="481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1800" u="none" cap="none" strike="noStrike">
                  <a:solidFill>
                    <a:srgbClr val="FFFFFF"/>
                  </a:solidFill>
                  <a:latin typeface="Fira Sans Extra Condensed Medium"/>
                  <a:ea typeface="Fira Sans Extra Condensed Medium"/>
                  <a:cs typeface="Fira Sans Extra Condensed Medium"/>
                  <a:sym typeface="Fira Sans Extra Condensed Medium"/>
                </a:rPr>
                <a:t>04</a:t>
              </a:r>
              <a:endParaRPr b="0" i="0" sz="18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25" name="Google Shape;625;p7"/>
          <p:cNvGrpSpPr/>
          <p:nvPr/>
        </p:nvGrpSpPr>
        <p:grpSpPr>
          <a:xfrm>
            <a:off x="4244450" y="1034605"/>
            <a:ext cx="2366750" cy="784411"/>
            <a:chOff x="4264850" y="703650"/>
            <a:chExt cx="2366750" cy="796437"/>
          </a:xfrm>
        </p:grpSpPr>
        <p:sp>
          <p:nvSpPr>
            <p:cNvPr id="626" name="Google Shape;626;p7"/>
            <p:cNvSpPr txBox="1"/>
            <p:nvPr/>
          </p:nvSpPr>
          <p:spPr>
            <a:xfrm>
              <a:off x="4303000" y="967287"/>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Country</a:t>
              </a:r>
              <a:endParaRPr b="0" i="0" sz="1200" u="none" cap="none" strike="noStrike">
                <a:solidFill>
                  <a:srgbClr val="434343"/>
                </a:solidFill>
                <a:latin typeface="Roboto"/>
                <a:ea typeface="Roboto"/>
                <a:cs typeface="Roboto"/>
                <a:sym typeface="Roboto"/>
              </a:endParaRPr>
            </a:p>
          </p:txBody>
        </p:sp>
        <p:sp>
          <p:nvSpPr>
            <p:cNvPr id="627" name="Google Shape;627;p7"/>
            <p:cNvSpPr/>
            <p:nvPr/>
          </p:nvSpPr>
          <p:spPr>
            <a:xfrm>
              <a:off x="4264850" y="703650"/>
              <a:ext cx="1236000" cy="2712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min-1930</a:t>
              </a:r>
              <a:endParaRPr b="0" i="0" sz="1400" u="none" cap="none" strike="noStrike">
                <a:solidFill>
                  <a:srgbClr val="FFFFFF"/>
                </a:solidFill>
                <a:latin typeface="Arial"/>
                <a:ea typeface="Arial"/>
                <a:cs typeface="Arial"/>
                <a:sym typeface="Arial"/>
              </a:endParaRPr>
            </a:p>
          </p:txBody>
        </p:sp>
      </p:grpSp>
      <p:grpSp>
        <p:nvGrpSpPr>
          <p:cNvPr id="628" name="Google Shape;628;p7"/>
          <p:cNvGrpSpPr/>
          <p:nvPr/>
        </p:nvGrpSpPr>
        <p:grpSpPr>
          <a:xfrm>
            <a:off x="4187300" y="1695624"/>
            <a:ext cx="2328600" cy="671439"/>
            <a:chOff x="4283925" y="1515531"/>
            <a:chExt cx="2328600" cy="1019494"/>
          </a:xfrm>
        </p:grpSpPr>
        <p:sp>
          <p:nvSpPr>
            <p:cNvPr id="629" name="Google Shape;629;p7"/>
            <p:cNvSpPr txBox="1"/>
            <p:nvPr/>
          </p:nvSpPr>
          <p:spPr>
            <a:xfrm>
              <a:off x="4283925" y="2002224"/>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Jazz and R&amp;B</a:t>
              </a:r>
              <a:endParaRPr b="0" i="0" sz="1200" u="none" cap="none" strike="noStrike">
                <a:solidFill>
                  <a:srgbClr val="434343"/>
                </a:solidFill>
                <a:latin typeface="Roboto"/>
                <a:ea typeface="Roboto"/>
                <a:cs typeface="Roboto"/>
                <a:sym typeface="Roboto"/>
              </a:endParaRPr>
            </a:p>
          </p:txBody>
        </p:sp>
        <p:sp>
          <p:nvSpPr>
            <p:cNvPr id="630" name="Google Shape;630;p7"/>
            <p:cNvSpPr/>
            <p:nvPr/>
          </p:nvSpPr>
          <p:spPr>
            <a:xfrm>
              <a:off x="4330700" y="1515531"/>
              <a:ext cx="1236000" cy="411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1940-1950</a:t>
              </a:r>
              <a:endParaRPr b="0" i="0" sz="1400" u="none" cap="none" strike="noStrike">
                <a:solidFill>
                  <a:srgbClr val="FFFFFF"/>
                </a:solidFill>
                <a:latin typeface="Arial"/>
                <a:ea typeface="Arial"/>
                <a:cs typeface="Arial"/>
                <a:sym typeface="Arial"/>
              </a:endParaRPr>
            </a:p>
          </p:txBody>
        </p:sp>
      </p:grpSp>
      <p:grpSp>
        <p:nvGrpSpPr>
          <p:cNvPr id="631" name="Google Shape;631;p7"/>
          <p:cNvGrpSpPr/>
          <p:nvPr/>
        </p:nvGrpSpPr>
        <p:grpSpPr>
          <a:xfrm>
            <a:off x="5916875" y="2761846"/>
            <a:ext cx="2328600" cy="785074"/>
            <a:chOff x="5500850" y="2564550"/>
            <a:chExt cx="2328600" cy="785074"/>
          </a:xfrm>
        </p:grpSpPr>
        <p:sp>
          <p:nvSpPr>
            <p:cNvPr id="632" name="Google Shape;632;p7"/>
            <p:cNvSpPr txBox="1"/>
            <p:nvPr/>
          </p:nvSpPr>
          <p:spPr>
            <a:xfrm>
              <a:off x="5500850" y="2816824"/>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   Pop-Rock</a:t>
              </a:r>
              <a:endParaRPr b="0" i="0" sz="1200" u="none" cap="none" strike="noStrike">
                <a:solidFill>
                  <a:srgbClr val="434343"/>
                </a:solidFill>
                <a:latin typeface="Roboto"/>
                <a:ea typeface="Roboto"/>
                <a:cs typeface="Roboto"/>
                <a:sym typeface="Roboto"/>
              </a:endParaRPr>
            </a:p>
          </p:txBody>
        </p:sp>
        <p:sp>
          <p:nvSpPr>
            <p:cNvPr id="633" name="Google Shape;633;p7"/>
            <p:cNvSpPr/>
            <p:nvPr/>
          </p:nvSpPr>
          <p:spPr>
            <a:xfrm>
              <a:off x="5604025" y="2564550"/>
              <a:ext cx="1236000" cy="271200"/>
            </a:xfrm>
            <a:prstGeom prst="roundRect">
              <a:avLst>
                <a:gd fmla="val 50000" name="adj"/>
              </a:avLst>
            </a:prstGeom>
            <a:solidFill>
              <a:srgbClr val="00FF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1970-1980</a:t>
              </a:r>
              <a:endParaRPr b="0" i="0" sz="1400" u="none" cap="none" strike="noStrike">
                <a:solidFill>
                  <a:srgbClr val="FFFFFF"/>
                </a:solidFill>
                <a:latin typeface="Arial"/>
                <a:ea typeface="Arial"/>
                <a:cs typeface="Arial"/>
                <a:sym typeface="Arial"/>
              </a:endParaRPr>
            </a:p>
          </p:txBody>
        </p:sp>
      </p:grpSp>
      <p:grpSp>
        <p:nvGrpSpPr>
          <p:cNvPr id="634" name="Google Shape;634;p7"/>
          <p:cNvGrpSpPr/>
          <p:nvPr/>
        </p:nvGrpSpPr>
        <p:grpSpPr>
          <a:xfrm>
            <a:off x="4263525" y="3188025"/>
            <a:ext cx="2328600" cy="804012"/>
            <a:chOff x="5414975" y="3501425"/>
            <a:chExt cx="2328600" cy="804012"/>
          </a:xfrm>
        </p:grpSpPr>
        <p:sp>
          <p:nvSpPr>
            <p:cNvPr id="635" name="Google Shape;635;p7"/>
            <p:cNvSpPr txBox="1"/>
            <p:nvPr/>
          </p:nvSpPr>
          <p:spPr>
            <a:xfrm>
              <a:off x="5414975" y="3772637"/>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House</a:t>
              </a:r>
              <a:endParaRPr b="0" i="0" sz="1200" u="none" cap="none" strike="noStrike">
                <a:solidFill>
                  <a:srgbClr val="434343"/>
                </a:solidFill>
                <a:latin typeface="Roboto"/>
                <a:ea typeface="Roboto"/>
                <a:cs typeface="Roboto"/>
                <a:sym typeface="Roboto"/>
              </a:endParaRPr>
            </a:p>
          </p:txBody>
        </p:sp>
        <p:sp>
          <p:nvSpPr>
            <p:cNvPr id="636" name="Google Shape;636;p7"/>
            <p:cNvSpPr/>
            <p:nvPr/>
          </p:nvSpPr>
          <p:spPr>
            <a:xfrm>
              <a:off x="5414975" y="3501425"/>
              <a:ext cx="1236000" cy="2712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1980-2000</a:t>
              </a:r>
              <a:endParaRPr b="0" i="0" sz="1400" u="none" cap="none" strike="noStrike">
                <a:solidFill>
                  <a:srgbClr val="FFFFFF"/>
                </a:solidFill>
                <a:latin typeface="Arial"/>
                <a:ea typeface="Arial"/>
                <a:cs typeface="Arial"/>
                <a:sym typeface="Arial"/>
              </a:endParaRPr>
            </a:p>
          </p:txBody>
        </p:sp>
      </p:grpSp>
      <p:sp>
        <p:nvSpPr>
          <p:cNvPr id="637" name="Google Shape;637;p7"/>
          <p:cNvSpPr txBox="1"/>
          <p:nvPr/>
        </p:nvSpPr>
        <p:spPr>
          <a:xfrm>
            <a:off x="312288" y="1641788"/>
            <a:ext cx="2484300" cy="84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lang="en" sz="2000">
                <a:solidFill>
                  <a:srgbClr val="434343"/>
                </a:solidFill>
                <a:latin typeface="Fira Sans Extra Condensed Medium"/>
                <a:ea typeface="Fira Sans Extra Condensed Medium"/>
                <a:cs typeface="Fira Sans Extra Condensed Medium"/>
                <a:sym typeface="Fira Sans Extra Condensed Medium"/>
              </a:rPr>
              <a:t>Year band Feature </a:t>
            </a:r>
            <a:endParaRPr b="0" i="0" sz="20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638" name="Google Shape;638;p7"/>
          <p:cNvSpPr txBox="1"/>
          <p:nvPr/>
        </p:nvSpPr>
        <p:spPr>
          <a:xfrm>
            <a:off x="238938" y="2355513"/>
            <a:ext cx="2631000" cy="144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a:solidFill>
                  <a:srgbClr val="434343"/>
                </a:solidFill>
                <a:latin typeface="Roboto"/>
                <a:ea typeface="Roboto"/>
                <a:cs typeface="Roboto"/>
                <a:sym typeface="Roboto"/>
              </a:rPr>
              <a:t>It was globally observed that rather than using individual year we could group a decade into a year band, to provide better correlations.</a:t>
            </a:r>
            <a:endParaRPr b="0" i="0" sz="1400" u="none" cap="none" strike="noStrike">
              <a:solidFill>
                <a:srgbClr val="434343"/>
              </a:solidFill>
              <a:latin typeface="Roboto"/>
              <a:ea typeface="Roboto"/>
              <a:cs typeface="Roboto"/>
              <a:sym typeface="Roboto"/>
            </a:endParaRPr>
          </a:p>
        </p:txBody>
      </p:sp>
      <p:grpSp>
        <p:nvGrpSpPr>
          <p:cNvPr id="639" name="Google Shape;639;p7"/>
          <p:cNvGrpSpPr/>
          <p:nvPr/>
        </p:nvGrpSpPr>
        <p:grpSpPr>
          <a:xfrm>
            <a:off x="3018080" y="975695"/>
            <a:ext cx="837846" cy="1060067"/>
            <a:chOff x="5066658" y="536650"/>
            <a:chExt cx="1461954" cy="1647602"/>
          </a:xfrm>
        </p:grpSpPr>
        <p:sp>
          <p:nvSpPr>
            <p:cNvPr id="640" name="Google Shape;640;p7"/>
            <p:cNvSpPr/>
            <p:nvPr/>
          </p:nvSpPr>
          <p:spPr>
            <a:xfrm>
              <a:off x="5302962" y="634546"/>
              <a:ext cx="1195605" cy="1389348"/>
            </a:xfrm>
            <a:custGeom>
              <a:rect b="b" l="l" r="r" t="t"/>
              <a:pathLst>
                <a:path extrusionOk="0" h="49007" w="42173">
                  <a:moveTo>
                    <a:pt x="27587" y="0"/>
                  </a:moveTo>
                  <a:lnTo>
                    <a:pt x="27587" y="0"/>
                  </a:lnTo>
                  <a:cubicBezTo>
                    <a:pt x="23646" y="1774"/>
                    <a:pt x="19276" y="4477"/>
                    <a:pt x="15073" y="8573"/>
                  </a:cubicBezTo>
                  <a:cubicBezTo>
                    <a:pt x="14359" y="9251"/>
                    <a:pt x="13669" y="9978"/>
                    <a:pt x="12978" y="10752"/>
                  </a:cubicBezTo>
                  <a:cubicBezTo>
                    <a:pt x="10847" y="13109"/>
                    <a:pt x="9073" y="15490"/>
                    <a:pt x="7584" y="17824"/>
                  </a:cubicBezTo>
                  <a:cubicBezTo>
                    <a:pt x="5739" y="20717"/>
                    <a:pt x="4346" y="23539"/>
                    <a:pt x="3286" y="26158"/>
                  </a:cubicBezTo>
                  <a:cubicBezTo>
                    <a:pt x="24" y="34219"/>
                    <a:pt x="0" y="40291"/>
                    <a:pt x="0" y="40291"/>
                  </a:cubicBezTo>
                  <a:lnTo>
                    <a:pt x="11811" y="49006"/>
                  </a:lnTo>
                  <a:cubicBezTo>
                    <a:pt x="11811" y="49006"/>
                    <a:pt x="18252" y="46982"/>
                    <a:pt x="25468" y="40755"/>
                  </a:cubicBezTo>
                  <a:cubicBezTo>
                    <a:pt x="27646" y="38886"/>
                    <a:pt x="29885" y="36624"/>
                    <a:pt x="32040" y="33921"/>
                  </a:cubicBezTo>
                  <a:cubicBezTo>
                    <a:pt x="33492" y="32123"/>
                    <a:pt x="34897" y="30111"/>
                    <a:pt x="36219" y="27897"/>
                  </a:cubicBezTo>
                  <a:cubicBezTo>
                    <a:pt x="37076" y="26444"/>
                    <a:pt x="37826" y="25003"/>
                    <a:pt x="38481" y="23587"/>
                  </a:cubicBezTo>
                  <a:cubicBezTo>
                    <a:pt x="40612" y="18979"/>
                    <a:pt x="41696" y="14597"/>
                    <a:pt x="42172" y="10764"/>
                  </a:cubicBezTo>
                  <a:lnTo>
                    <a:pt x="42172" y="10764"/>
                  </a:lnTo>
                  <a:cubicBezTo>
                    <a:pt x="42130" y="10790"/>
                    <a:pt x="41506" y="11133"/>
                    <a:pt x="40310" y="11133"/>
                  </a:cubicBezTo>
                  <a:cubicBezTo>
                    <a:pt x="38810" y="11133"/>
                    <a:pt x="36409" y="10594"/>
                    <a:pt x="33123" y="8216"/>
                  </a:cubicBezTo>
                  <a:cubicBezTo>
                    <a:pt x="33052" y="8168"/>
                    <a:pt x="32980" y="8120"/>
                    <a:pt x="32909" y="8061"/>
                  </a:cubicBezTo>
                  <a:cubicBezTo>
                    <a:pt x="29551" y="5584"/>
                    <a:pt x="28278" y="3417"/>
                    <a:pt x="27801" y="1941"/>
                  </a:cubicBezTo>
                  <a:cubicBezTo>
                    <a:pt x="27432" y="762"/>
                    <a:pt x="27575" y="48"/>
                    <a:pt x="2758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7"/>
            <p:cNvSpPr/>
            <p:nvPr/>
          </p:nvSpPr>
          <p:spPr>
            <a:xfrm>
              <a:off x="5456538" y="2010410"/>
              <a:ext cx="134719" cy="173842"/>
            </a:xfrm>
            <a:custGeom>
              <a:rect b="b" l="l" r="r" t="t"/>
              <a:pathLst>
                <a:path extrusionOk="0" h="6132" w="4752">
                  <a:moveTo>
                    <a:pt x="3084" y="0"/>
                  </a:moveTo>
                  <a:lnTo>
                    <a:pt x="1" y="4751"/>
                  </a:lnTo>
                  <a:lnTo>
                    <a:pt x="1870" y="6132"/>
                  </a:lnTo>
                  <a:lnTo>
                    <a:pt x="4751" y="1226"/>
                  </a:lnTo>
                  <a:lnTo>
                    <a:pt x="3084" y="0"/>
                  </a:lnTo>
                  <a:close/>
                </a:path>
              </a:pathLst>
            </a:custGeom>
            <a:solidFill>
              <a:srgbClr val="EB7D1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7"/>
            <p:cNvSpPr/>
            <p:nvPr/>
          </p:nvSpPr>
          <p:spPr>
            <a:xfrm>
              <a:off x="5348522" y="1936471"/>
              <a:ext cx="148554" cy="173530"/>
            </a:xfrm>
            <a:custGeom>
              <a:rect b="b" l="l" r="r" t="t"/>
              <a:pathLst>
                <a:path extrusionOk="0" h="6121" w="5240">
                  <a:moveTo>
                    <a:pt x="3358" y="1"/>
                  </a:moveTo>
                  <a:lnTo>
                    <a:pt x="1" y="4549"/>
                  </a:lnTo>
                  <a:lnTo>
                    <a:pt x="2120" y="6120"/>
                  </a:lnTo>
                  <a:lnTo>
                    <a:pt x="5239" y="1382"/>
                  </a:lnTo>
                  <a:lnTo>
                    <a:pt x="3358" y="1"/>
                  </a:lnTo>
                  <a:close/>
                </a:path>
              </a:pathLst>
            </a:custGeom>
            <a:solidFill>
              <a:srgbClr val="EB7D1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7"/>
            <p:cNvSpPr/>
            <p:nvPr/>
          </p:nvSpPr>
          <p:spPr>
            <a:xfrm>
              <a:off x="5240845" y="1862560"/>
              <a:ext cx="149886" cy="158675"/>
            </a:xfrm>
            <a:custGeom>
              <a:rect b="b" l="l" r="r" t="t"/>
              <a:pathLst>
                <a:path extrusionOk="0" h="5597" w="5287">
                  <a:moveTo>
                    <a:pt x="3632" y="0"/>
                  </a:moveTo>
                  <a:lnTo>
                    <a:pt x="0" y="4358"/>
                  </a:lnTo>
                  <a:lnTo>
                    <a:pt x="1679" y="5596"/>
                  </a:lnTo>
                  <a:lnTo>
                    <a:pt x="5287" y="1226"/>
                  </a:lnTo>
                  <a:lnTo>
                    <a:pt x="3632" y="0"/>
                  </a:lnTo>
                  <a:close/>
                </a:path>
              </a:pathLst>
            </a:custGeom>
            <a:solidFill>
              <a:srgbClr val="EB7D1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7"/>
            <p:cNvSpPr/>
            <p:nvPr/>
          </p:nvSpPr>
          <p:spPr>
            <a:xfrm>
              <a:off x="5408597" y="1975623"/>
              <a:ext cx="135400" cy="169476"/>
            </a:xfrm>
            <a:custGeom>
              <a:rect b="b" l="l" r="r" t="t"/>
              <a:pathLst>
                <a:path extrusionOk="0" h="5978" w="4776">
                  <a:moveTo>
                    <a:pt x="3120" y="1"/>
                  </a:moveTo>
                  <a:lnTo>
                    <a:pt x="1" y="4739"/>
                  </a:lnTo>
                  <a:lnTo>
                    <a:pt x="1692" y="5978"/>
                  </a:lnTo>
                  <a:lnTo>
                    <a:pt x="4775" y="1227"/>
                  </a:lnTo>
                  <a:lnTo>
                    <a:pt x="312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7"/>
            <p:cNvSpPr/>
            <p:nvPr/>
          </p:nvSpPr>
          <p:spPr>
            <a:xfrm>
              <a:off x="5288446" y="1897318"/>
              <a:ext cx="155301" cy="168115"/>
            </a:xfrm>
            <a:custGeom>
              <a:rect b="b" l="l" r="r" t="t"/>
              <a:pathLst>
                <a:path extrusionOk="0" h="5930" w="5478">
                  <a:moveTo>
                    <a:pt x="3608" y="0"/>
                  </a:moveTo>
                  <a:lnTo>
                    <a:pt x="0" y="4370"/>
                  </a:lnTo>
                  <a:lnTo>
                    <a:pt x="2120" y="5930"/>
                  </a:lnTo>
                  <a:lnTo>
                    <a:pt x="5477" y="1382"/>
                  </a:lnTo>
                  <a:lnTo>
                    <a:pt x="360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7"/>
            <p:cNvSpPr/>
            <p:nvPr/>
          </p:nvSpPr>
          <p:spPr>
            <a:xfrm>
              <a:off x="5187517" y="1827434"/>
              <a:ext cx="156294" cy="158675"/>
            </a:xfrm>
            <a:custGeom>
              <a:rect b="b" l="l" r="r" t="t"/>
              <a:pathLst>
                <a:path extrusionOk="0" h="5597" w="5513">
                  <a:moveTo>
                    <a:pt x="3834" y="1"/>
                  </a:moveTo>
                  <a:lnTo>
                    <a:pt x="0" y="4204"/>
                  </a:lnTo>
                  <a:lnTo>
                    <a:pt x="1881" y="5597"/>
                  </a:lnTo>
                  <a:lnTo>
                    <a:pt x="5513" y="1239"/>
                  </a:lnTo>
                  <a:lnTo>
                    <a:pt x="3834"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7"/>
            <p:cNvSpPr/>
            <p:nvPr/>
          </p:nvSpPr>
          <p:spPr>
            <a:xfrm>
              <a:off x="5775513" y="877143"/>
              <a:ext cx="566433" cy="499952"/>
            </a:xfrm>
            <a:custGeom>
              <a:rect b="b" l="l" r="r" t="t"/>
              <a:pathLst>
                <a:path extrusionOk="0" h="17635" w="19980">
                  <a:moveTo>
                    <a:pt x="10004" y="2067"/>
                  </a:moveTo>
                  <a:cubicBezTo>
                    <a:pt x="11395" y="2067"/>
                    <a:pt x="12798" y="2496"/>
                    <a:pt x="14003" y="3385"/>
                  </a:cubicBezTo>
                  <a:cubicBezTo>
                    <a:pt x="14134" y="3480"/>
                    <a:pt x="14253" y="3576"/>
                    <a:pt x="14372" y="3671"/>
                  </a:cubicBezTo>
                  <a:cubicBezTo>
                    <a:pt x="15193" y="4385"/>
                    <a:pt x="15824" y="5255"/>
                    <a:pt x="16217" y="6207"/>
                  </a:cubicBezTo>
                  <a:cubicBezTo>
                    <a:pt x="17110" y="8326"/>
                    <a:pt x="16884" y="10839"/>
                    <a:pt x="15420" y="12827"/>
                  </a:cubicBezTo>
                  <a:cubicBezTo>
                    <a:pt x="14102" y="14619"/>
                    <a:pt x="12064" y="15568"/>
                    <a:pt x="9998" y="15568"/>
                  </a:cubicBezTo>
                  <a:cubicBezTo>
                    <a:pt x="9059" y="15568"/>
                    <a:pt x="8114" y="15372"/>
                    <a:pt x="7228" y="14970"/>
                  </a:cubicBezTo>
                  <a:cubicBezTo>
                    <a:pt x="6799" y="14779"/>
                    <a:pt x="6383" y="14541"/>
                    <a:pt x="5990" y="14244"/>
                  </a:cubicBezTo>
                  <a:cubicBezTo>
                    <a:pt x="4406" y="13077"/>
                    <a:pt x="3478" y="11351"/>
                    <a:pt x="3287" y="9541"/>
                  </a:cubicBezTo>
                  <a:cubicBezTo>
                    <a:pt x="3108" y="7922"/>
                    <a:pt x="3513" y="6231"/>
                    <a:pt x="4561" y="4814"/>
                  </a:cubicBezTo>
                  <a:cubicBezTo>
                    <a:pt x="5886" y="3019"/>
                    <a:pt x="7932" y="2067"/>
                    <a:pt x="10004" y="2067"/>
                  </a:cubicBezTo>
                  <a:close/>
                  <a:moveTo>
                    <a:pt x="10000" y="0"/>
                  </a:moveTo>
                  <a:cubicBezTo>
                    <a:pt x="7295" y="0"/>
                    <a:pt x="4624" y="1238"/>
                    <a:pt x="2894" y="3588"/>
                  </a:cubicBezTo>
                  <a:cubicBezTo>
                    <a:pt x="1" y="7505"/>
                    <a:pt x="834" y="13017"/>
                    <a:pt x="4752" y="15911"/>
                  </a:cubicBezTo>
                  <a:cubicBezTo>
                    <a:pt x="6331" y="17074"/>
                    <a:pt x="8168" y="17635"/>
                    <a:pt x="9986" y="17635"/>
                  </a:cubicBezTo>
                  <a:cubicBezTo>
                    <a:pt x="12691" y="17635"/>
                    <a:pt x="15357" y="16395"/>
                    <a:pt x="17086" y="14053"/>
                  </a:cubicBezTo>
                  <a:cubicBezTo>
                    <a:pt x="19980" y="10136"/>
                    <a:pt x="19146" y="4612"/>
                    <a:pt x="15229" y="1718"/>
                  </a:cubicBezTo>
                  <a:cubicBezTo>
                    <a:pt x="13654" y="560"/>
                    <a:pt x="11819" y="0"/>
                    <a:pt x="100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8" name="Google Shape;648;p7"/>
            <p:cNvGrpSpPr/>
            <p:nvPr/>
          </p:nvGrpSpPr>
          <p:grpSpPr>
            <a:xfrm>
              <a:off x="5732307" y="1303227"/>
              <a:ext cx="784814" cy="788527"/>
              <a:chOff x="5732307" y="1303227"/>
              <a:chExt cx="784814" cy="788527"/>
            </a:xfrm>
          </p:grpSpPr>
          <p:sp>
            <p:nvSpPr>
              <p:cNvPr id="649" name="Google Shape;649;p7"/>
              <p:cNvSpPr/>
              <p:nvPr/>
            </p:nvSpPr>
            <p:spPr>
              <a:xfrm>
                <a:off x="5775201" y="1303227"/>
                <a:ext cx="741920" cy="788527"/>
              </a:xfrm>
              <a:custGeom>
                <a:rect b="b" l="l" r="r" t="t"/>
                <a:pathLst>
                  <a:path extrusionOk="0" h="27814" w="26170">
                    <a:moveTo>
                      <a:pt x="21824" y="1"/>
                    </a:moveTo>
                    <a:cubicBezTo>
                      <a:pt x="21169" y="1417"/>
                      <a:pt x="20419" y="2858"/>
                      <a:pt x="19562" y="4311"/>
                    </a:cubicBezTo>
                    <a:cubicBezTo>
                      <a:pt x="18240" y="6525"/>
                      <a:pt x="16835" y="8537"/>
                      <a:pt x="15383" y="10335"/>
                    </a:cubicBezTo>
                    <a:lnTo>
                      <a:pt x="15478" y="10407"/>
                    </a:lnTo>
                    <a:cubicBezTo>
                      <a:pt x="15478" y="10407"/>
                      <a:pt x="15169" y="24123"/>
                      <a:pt x="0" y="27516"/>
                    </a:cubicBezTo>
                    <a:cubicBezTo>
                      <a:pt x="313" y="27688"/>
                      <a:pt x="1017" y="27814"/>
                      <a:pt x="2006" y="27814"/>
                    </a:cubicBezTo>
                    <a:cubicBezTo>
                      <a:pt x="5797" y="27814"/>
                      <a:pt x="13780" y="25969"/>
                      <a:pt x="20003" y="17848"/>
                    </a:cubicBezTo>
                    <a:cubicBezTo>
                      <a:pt x="26170" y="9787"/>
                      <a:pt x="23324" y="2668"/>
                      <a:pt x="21824" y="1"/>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7"/>
              <p:cNvSpPr/>
              <p:nvPr/>
            </p:nvSpPr>
            <p:spPr>
              <a:xfrm>
                <a:off x="5732307" y="1596233"/>
                <a:ext cx="481723" cy="487081"/>
              </a:xfrm>
              <a:custGeom>
                <a:rect b="b" l="l" r="r" t="t"/>
                <a:pathLst>
                  <a:path extrusionOk="0" h="17181" w="16992">
                    <a:moveTo>
                      <a:pt x="16896" y="0"/>
                    </a:moveTo>
                    <a:cubicBezTo>
                      <a:pt x="14741" y="2703"/>
                      <a:pt x="12502" y="4965"/>
                      <a:pt x="10324" y="6834"/>
                    </a:cubicBezTo>
                    <a:cubicBezTo>
                      <a:pt x="11514" y="14776"/>
                      <a:pt x="1" y="16359"/>
                      <a:pt x="1513" y="17181"/>
                    </a:cubicBezTo>
                    <a:cubicBezTo>
                      <a:pt x="16682" y="13788"/>
                      <a:pt x="16991" y="72"/>
                      <a:pt x="16991" y="72"/>
                    </a:cubicBezTo>
                    <a:lnTo>
                      <a:pt x="16896" y="0"/>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1" name="Google Shape;651;p7"/>
            <p:cNvSpPr/>
            <p:nvPr/>
          </p:nvSpPr>
          <p:spPr>
            <a:xfrm>
              <a:off x="5276284" y="1776799"/>
              <a:ext cx="360527" cy="282564"/>
            </a:xfrm>
            <a:custGeom>
              <a:rect b="b" l="l" r="r" t="t"/>
              <a:pathLst>
                <a:path extrusionOk="0" h="9967" w="12717">
                  <a:moveTo>
                    <a:pt x="941" y="1"/>
                  </a:moveTo>
                  <a:lnTo>
                    <a:pt x="1" y="1275"/>
                  </a:lnTo>
                  <a:lnTo>
                    <a:pt x="703" y="1787"/>
                  </a:lnTo>
                  <a:lnTo>
                    <a:pt x="2382" y="3025"/>
                  </a:lnTo>
                  <a:lnTo>
                    <a:pt x="4037" y="4251"/>
                  </a:lnTo>
                  <a:lnTo>
                    <a:pt x="5906" y="5633"/>
                  </a:lnTo>
                  <a:lnTo>
                    <a:pt x="7787" y="7014"/>
                  </a:lnTo>
                  <a:lnTo>
                    <a:pt x="9442" y="8240"/>
                  </a:lnTo>
                  <a:lnTo>
                    <a:pt x="11109" y="9466"/>
                  </a:lnTo>
                  <a:lnTo>
                    <a:pt x="11776" y="9966"/>
                  </a:lnTo>
                  <a:lnTo>
                    <a:pt x="12716" y="8693"/>
                  </a:lnTo>
                  <a:lnTo>
                    <a:pt x="941"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7"/>
            <p:cNvSpPr/>
            <p:nvPr/>
          </p:nvSpPr>
          <p:spPr>
            <a:xfrm>
              <a:off x="5522369" y="1375324"/>
              <a:ext cx="378416" cy="424088"/>
            </a:xfrm>
            <a:custGeom>
              <a:rect b="b" l="l" r="r" t="t"/>
              <a:pathLst>
                <a:path extrusionOk="0" h="14959" w="13348">
                  <a:moveTo>
                    <a:pt x="10176" y="1"/>
                  </a:moveTo>
                  <a:cubicBezTo>
                    <a:pt x="9316" y="1"/>
                    <a:pt x="8466" y="396"/>
                    <a:pt x="7918" y="1137"/>
                  </a:cubicBezTo>
                  <a:cubicBezTo>
                    <a:pt x="7001" y="2387"/>
                    <a:pt x="0" y="13983"/>
                    <a:pt x="1250" y="14900"/>
                  </a:cubicBezTo>
                  <a:cubicBezTo>
                    <a:pt x="1304" y="14940"/>
                    <a:pt x="1372" y="14959"/>
                    <a:pt x="1454" y="14959"/>
                  </a:cubicBezTo>
                  <a:cubicBezTo>
                    <a:pt x="3254" y="14959"/>
                    <a:pt x="11553" y="5655"/>
                    <a:pt x="12430" y="4470"/>
                  </a:cubicBezTo>
                  <a:cubicBezTo>
                    <a:pt x="13347" y="3220"/>
                    <a:pt x="13085" y="1470"/>
                    <a:pt x="11835" y="553"/>
                  </a:cubicBezTo>
                  <a:cubicBezTo>
                    <a:pt x="11337" y="180"/>
                    <a:pt x="10754" y="1"/>
                    <a:pt x="1017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3" name="Google Shape;653;p7"/>
            <p:cNvGrpSpPr/>
            <p:nvPr/>
          </p:nvGrpSpPr>
          <p:grpSpPr>
            <a:xfrm>
              <a:off x="6080681" y="536650"/>
              <a:ext cx="447931" cy="413570"/>
              <a:chOff x="6080681" y="536650"/>
              <a:chExt cx="447931" cy="413570"/>
            </a:xfrm>
          </p:grpSpPr>
          <p:sp>
            <p:nvSpPr>
              <p:cNvPr id="654" name="Google Shape;654;p7"/>
              <p:cNvSpPr/>
              <p:nvPr/>
            </p:nvSpPr>
            <p:spPr>
              <a:xfrm>
                <a:off x="6091143" y="536650"/>
                <a:ext cx="437469" cy="413570"/>
              </a:xfrm>
              <a:custGeom>
                <a:rect b="b" l="l" r="r" t="t"/>
                <a:pathLst>
                  <a:path extrusionOk="0" h="14588" w="15431">
                    <a:moveTo>
                      <a:pt x="13609" y="0"/>
                    </a:moveTo>
                    <a:cubicBezTo>
                      <a:pt x="13609" y="0"/>
                      <a:pt x="11488" y="6683"/>
                      <a:pt x="5183" y="6683"/>
                    </a:cubicBezTo>
                    <a:cubicBezTo>
                      <a:pt x="3697" y="6683"/>
                      <a:pt x="1978" y="6312"/>
                      <a:pt x="0" y="5394"/>
                    </a:cubicBezTo>
                    <a:lnTo>
                      <a:pt x="0" y="5394"/>
                    </a:lnTo>
                    <a:cubicBezTo>
                      <a:pt x="477" y="6870"/>
                      <a:pt x="1750" y="9037"/>
                      <a:pt x="5108" y="11514"/>
                    </a:cubicBezTo>
                    <a:cubicBezTo>
                      <a:pt x="8500" y="14025"/>
                      <a:pt x="10971" y="14588"/>
                      <a:pt x="12504" y="14588"/>
                    </a:cubicBezTo>
                    <a:cubicBezTo>
                      <a:pt x="13704" y="14588"/>
                      <a:pt x="14329" y="14243"/>
                      <a:pt x="14371" y="14217"/>
                    </a:cubicBezTo>
                    <a:cubicBezTo>
                      <a:pt x="15431" y="5811"/>
                      <a:pt x="13609" y="0"/>
                      <a:pt x="13609" y="0"/>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7"/>
              <p:cNvSpPr/>
              <p:nvPr/>
            </p:nvSpPr>
            <p:spPr>
              <a:xfrm>
                <a:off x="6080681" y="536650"/>
                <a:ext cx="396305" cy="189463"/>
              </a:xfrm>
              <a:custGeom>
                <a:rect b="b" l="l" r="r" t="t"/>
                <a:pathLst>
                  <a:path extrusionOk="0" h="6683" w="13979">
                    <a:moveTo>
                      <a:pt x="13971" y="0"/>
                    </a:moveTo>
                    <a:cubicBezTo>
                      <a:pt x="13733" y="0"/>
                      <a:pt x="7727" y="35"/>
                      <a:pt x="155" y="3453"/>
                    </a:cubicBezTo>
                    <a:cubicBezTo>
                      <a:pt x="143" y="3501"/>
                      <a:pt x="0" y="4215"/>
                      <a:pt x="369" y="5394"/>
                    </a:cubicBezTo>
                    <a:cubicBezTo>
                      <a:pt x="2347" y="6312"/>
                      <a:pt x="4066" y="6683"/>
                      <a:pt x="5552" y="6683"/>
                    </a:cubicBezTo>
                    <a:cubicBezTo>
                      <a:pt x="11857" y="6683"/>
                      <a:pt x="13978" y="0"/>
                      <a:pt x="13978" y="0"/>
                    </a:cubicBezTo>
                    <a:cubicBezTo>
                      <a:pt x="13978" y="0"/>
                      <a:pt x="13976" y="0"/>
                      <a:pt x="13971" y="0"/>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6" name="Google Shape;656;p7"/>
            <p:cNvGrpSpPr/>
            <p:nvPr/>
          </p:nvGrpSpPr>
          <p:grpSpPr>
            <a:xfrm>
              <a:off x="5066658" y="871105"/>
              <a:ext cx="663645" cy="833582"/>
              <a:chOff x="5066658" y="871105"/>
              <a:chExt cx="663645" cy="833582"/>
            </a:xfrm>
          </p:grpSpPr>
          <p:sp>
            <p:nvSpPr>
              <p:cNvPr id="657" name="Google Shape;657;p7"/>
              <p:cNvSpPr/>
              <p:nvPr/>
            </p:nvSpPr>
            <p:spPr>
              <a:xfrm>
                <a:off x="5149017" y="1139842"/>
                <a:ext cx="368975" cy="564845"/>
              </a:xfrm>
              <a:custGeom>
                <a:rect b="b" l="l" r="r" t="t"/>
                <a:pathLst>
                  <a:path extrusionOk="0" h="19924" w="13015">
                    <a:moveTo>
                      <a:pt x="13014" y="1"/>
                    </a:moveTo>
                    <a:lnTo>
                      <a:pt x="13014" y="1"/>
                    </a:lnTo>
                    <a:cubicBezTo>
                      <a:pt x="13014" y="1"/>
                      <a:pt x="1" y="4335"/>
                      <a:pt x="1239" y="19837"/>
                    </a:cubicBezTo>
                    <a:cubicBezTo>
                      <a:pt x="1300" y="19896"/>
                      <a:pt x="1353" y="19924"/>
                      <a:pt x="1400" y="19924"/>
                    </a:cubicBezTo>
                    <a:cubicBezTo>
                      <a:pt x="2313" y="19924"/>
                      <a:pt x="948" y="9332"/>
                      <a:pt x="8716" y="8335"/>
                    </a:cubicBezTo>
                    <a:cubicBezTo>
                      <a:pt x="9776" y="5716"/>
                      <a:pt x="11169" y="2894"/>
                      <a:pt x="13014" y="1"/>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7"/>
              <p:cNvSpPr/>
              <p:nvPr/>
            </p:nvSpPr>
            <p:spPr>
              <a:xfrm>
                <a:off x="5066658" y="871105"/>
                <a:ext cx="663645" cy="831109"/>
              </a:xfrm>
              <a:custGeom>
                <a:rect b="b" l="l" r="r" t="t"/>
                <a:pathLst>
                  <a:path extrusionOk="0" h="29316" w="23409">
                    <a:moveTo>
                      <a:pt x="20731" y="1"/>
                    </a:moveTo>
                    <a:cubicBezTo>
                      <a:pt x="17052" y="1"/>
                      <a:pt x="11787" y="1284"/>
                      <a:pt x="7478" y="7349"/>
                    </a:cubicBezTo>
                    <a:cubicBezTo>
                      <a:pt x="1" y="17862"/>
                      <a:pt x="2894" y="28113"/>
                      <a:pt x="4144" y="29316"/>
                    </a:cubicBezTo>
                    <a:cubicBezTo>
                      <a:pt x="2906" y="13814"/>
                      <a:pt x="15919" y="9480"/>
                      <a:pt x="15919" y="9480"/>
                    </a:cubicBezTo>
                    <a:cubicBezTo>
                      <a:pt x="17408" y="7146"/>
                      <a:pt x="19182" y="4765"/>
                      <a:pt x="21313" y="2408"/>
                    </a:cubicBezTo>
                    <a:cubicBezTo>
                      <a:pt x="22004" y="1634"/>
                      <a:pt x="22694" y="907"/>
                      <a:pt x="23408" y="229"/>
                    </a:cubicBezTo>
                    <a:cubicBezTo>
                      <a:pt x="22680" y="103"/>
                      <a:pt x="21769" y="1"/>
                      <a:pt x="20731" y="1"/>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59" name="Google Shape;659;p7"/>
          <p:cNvGrpSpPr/>
          <p:nvPr/>
        </p:nvGrpSpPr>
        <p:grpSpPr>
          <a:xfrm>
            <a:off x="5916875" y="1251383"/>
            <a:ext cx="2328600" cy="784362"/>
            <a:chOff x="5500850" y="2564550"/>
            <a:chExt cx="2328600" cy="784362"/>
          </a:xfrm>
        </p:grpSpPr>
        <p:sp>
          <p:nvSpPr>
            <p:cNvPr id="660" name="Google Shape;660;p7"/>
            <p:cNvSpPr txBox="1"/>
            <p:nvPr/>
          </p:nvSpPr>
          <p:spPr>
            <a:xfrm>
              <a:off x="5500850" y="2816112"/>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   Jazz</a:t>
              </a:r>
              <a:endParaRPr b="0" i="0" sz="1200" u="none" cap="none" strike="noStrike">
                <a:solidFill>
                  <a:srgbClr val="434343"/>
                </a:solidFill>
                <a:latin typeface="Roboto"/>
                <a:ea typeface="Roboto"/>
                <a:cs typeface="Roboto"/>
                <a:sym typeface="Roboto"/>
              </a:endParaRPr>
            </a:p>
          </p:txBody>
        </p:sp>
        <p:sp>
          <p:nvSpPr>
            <p:cNvPr id="661" name="Google Shape;661;p7"/>
            <p:cNvSpPr/>
            <p:nvPr/>
          </p:nvSpPr>
          <p:spPr>
            <a:xfrm>
              <a:off x="5604025" y="2564550"/>
              <a:ext cx="1236000" cy="271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1930-1940</a:t>
              </a:r>
              <a:endParaRPr b="0" i="0" sz="1400" u="none" cap="none" strike="noStrike">
                <a:solidFill>
                  <a:srgbClr val="FFFFFF"/>
                </a:solidFill>
                <a:latin typeface="Arial"/>
                <a:ea typeface="Arial"/>
                <a:cs typeface="Arial"/>
                <a:sym typeface="Arial"/>
              </a:endParaRPr>
            </a:p>
          </p:txBody>
        </p:sp>
      </p:grpSp>
      <p:cxnSp>
        <p:nvCxnSpPr>
          <p:cNvPr id="662" name="Google Shape;662;p7"/>
          <p:cNvCxnSpPr/>
          <p:nvPr/>
        </p:nvCxnSpPr>
        <p:spPr>
          <a:xfrm>
            <a:off x="815100" y="703941"/>
            <a:ext cx="7513800" cy="6600"/>
          </a:xfrm>
          <a:prstGeom prst="straightConnector1">
            <a:avLst/>
          </a:prstGeom>
          <a:noFill/>
          <a:ln cap="flat" cmpd="sng" w="28575">
            <a:solidFill>
              <a:srgbClr val="666666"/>
            </a:solidFill>
            <a:prstDash val="solid"/>
            <a:round/>
            <a:headEnd len="med" w="med" type="none"/>
            <a:tailEnd len="med" w="med" type="none"/>
          </a:ln>
        </p:spPr>
      </p:cxnSp>
      <p:grpSp>
        <p:nvGrpSpPr>
          <p:cNvPr id="663" name="Google Shape;663;p7"/>
          <p:cNvGrpSpPr/>
          <p:nvPr/>
        </p:nvGrpSpPr>
        <p:grpSpPr>
          <a:xfrm>
            <a:off x="5916875" y="4166546"/>
            <a:ext cx="2328600" cy="784362"/>
            <a:chOff x="5500850" y="2564550"/>
            <a:chExt cx="2328600" cy="784362"/>
          </a:xfrm>
        </p:grpSpPr>
        <p:sp>
          <p:nvSpPr>
            <p:cNvPr id="664" name="Google Shape;664;p7"/>
            <p:cNvSpPr txBox="1"/>
            <p:nvPr/>
          </p:nvSpPr>
          <p:spPr>
            <a:xfrm>
              <a:off x="5500850" y="2816112"/>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   EDM</a:t>
              </a:r>
              <a:endParaRPr b="0" i="0" sz="1200" u="none" cap="none" strike="noStrike">
                <a:solidFill>
                  <a:srgbClr val="434343"/>
                </a:solidFill>
                <a:latin typeface="Roboto"/>
                <a:ea typeface="Roboto"/>
                <a:cs typeface="Roboto"/>
                <a:sym typeface="Roboto"/>
              </a:endParaRPr>
            </a:p>
          </p:txBody>
        </p:sp>
        <p:sp>
          <p:nvSpPr>
            <p:cNvPr id="665" name="Google Shape;665;p7"/>
            <p:cNvSpPr/>
            <p:nvPr/>
          </p:nvSpPr>
          <p:spPr>
            <a:xfrm>
              <a:off x="5604025" y="2564550"/>
              <a:ext cx="1236000" cy="271200"/>
            </a:xfrm>
            <a:prstGeom prst="roundRect">
              <a:avLst>
                <a:gd fmla="val 50000" name="adj"/>
              </a:avLst>
            </a:prstGeom>
            <a:solidFill>
              <a:srgbClr val="6AA84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900">
                  <a:solidFill>
                    <a:srgbClr val="FFFFFF"/>
                  </a:solidFill>
                  <a:latin typeface="Fira Sans Extra Condensed"/>
                  <a:ea typeface="Fira Sans Extra Condensed"/>
                  <a:cs typeface="Fira Sans Extra Condensed"/>
                  <a:sym typeface="Fira Sans Extra Condensed"/>
                </a:rPr>
                <a:t>2020+</a:t>
              </a:r>
              <a:endParaRPr i="0" sz="1900" u="none" cap="none" strike="noStrike">
                <a:solidFill>
                  <a:srgbClr val="FFFFFF"/>
                </a:solidFill>
                <a:latin typeface="Fira Sans Extra Condensed"/>
                <a:ea typeface="Fira Sans Extra Condensed"/>
                <a:cs typeface="Fira Sans Extra Condensed"/>
                <a:sym typeface="Fira Sans Extra Condensed"/>
              </a:endParaRPr>
            </a:p>
          </p:txBody>
        </p:sp>
      </p:grpSp>
      <p:grpSp>
        <p:nvGrpSpPr>
          <p:cNvPr id="666" name="Google Shape;666;p7"/>
          <p:cNvGrpSpPr/>
          <p:nvPr/>
        </p:nvGrpSpPr>
        <p:grpSpPr>
          <a:xfrm>
            <a:off x="4187300" y="2513358"/>
            <a:ext cx="2328600" cy="784362"/>
            <a:chOff x="5500850" y="2564550"/>
            <a:chExt cx="2328600" cy="784362"/>
          </a:xfrm>
        </p:grpSpPr>
        <p:sp>
          <p:nvSpPr>
            <p:cNvPr id="667" name="Google Shape;667;p7"/>
            <p:cNvSpPr txBox="1"/>
            <p:nvPr/>
          </p:nvSpPr>
          <p:spPr>
            <a:xfrm>
              <a:off x="5500850" y="2816112"/>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  Soul, Pop-Rock</a:t>
              </a:r>
              <a:endParaRPr b="0" i="0" sz="1200" u="none" cap="none" strike="noStrike">
                <a:solidFill>
                  <a:srgbClr val="434343"/>
                </a:solidFill>
                <a:latin typeface="Roboto"/>
                <a:ea typeface="Roboto"/>
                <a:cs typeface="Roboto"/>
                <a:sym typeface="Roboto"/>
              </a:endParaRPr>
            </a:p>
          </p:txBody>
        </p:sp>
        <p:sp>
          <p:nvSpPr>
            <p:cNvPr id="668" name="Google Shape;668;p7"/>
            <p:cNvSpPr/>
            <p:nvPr/>
          </p:nvSpPr>
          <p:spPr>
            <a:xfrm>
              <a:off x="5604025" y="2564550"/>
              <a:ext cx="1236000" cy="271200"/>
            </a:xfrm>
            <a:prstGeom prst="roundRect">
              <a:avLst>
                <a:gd fmla="val 50000" name="adj"/>
              </a:avLst>
            </a:prstGeom>
            <a:solidFill>
              <a:srgbClr val="8E7CC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1960-1970</a:t>
              </a:r>
              <a:endParaRPr b="0" i="0" sz="1400" u="none" cap="none" strike="noStrike">
                <a:solidFill>
                  <a:srgbClr val="FFFFFF"/>
                </a:solidFill>
                <a:latin typeface="Arial"/>
                <a:ea typeface="Arial"/>
                <a:cs typeface="Arial"/>
                <a:sym typeface="Arial"/>
              </a:endParaRPr>
            </a:p>
          </p:txBody>
        </p:sp>
      </p:grpSp>
      <p:grpSp>
        <p:nvGrpSpPr>
          <p:cNvPr id="669" name="Google Shape;669;p7"/>
          <p:cNvGrpSpPr/>
          <p:nvPr/>
        </p:nvGrpSpPr>
        <p:grpSpPr>
          <a:xfrm>
            <a:off x="5916875" y="1925446"/>
            <a:ext cx="2328600" cy="784362"/>
            <a:chOff x="5500850" y="2564550"/>
            <a:chExt cx="2328600" cy="784362"/>
          </a:xfrm>
        </p:grpSpPr>
        <p:sp>
          <p:nvSpPr>
            <p:cNvPr id="670" name="Google Shape;670;p7"/>
            <p:cNvSpPr txBox="1"/>
            <p:nvPr/>
          </p:nvSpPr>
          <p:spPr>
            <a:xfrm>
              <a:off x="5500850" y="2816112"/>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   Rock and Roll</a:t>
              </a:r>
              <a:endParaRPr b="0" i="0" sz="1200" u="none" cap="none" strike="noStrike">
                <a:solidFill>
                  <a:srgbClr val="434343"/>
                </a:solidFill>
                <a:latin typeface="Roboto"/>
                <a:ea typeface="Roboto"/>
                <a:cs typeface="Roboto"/>
                <a:sym typeface="Roboto"/>
              </a:endParaRPr>
            </a:p>
          </p:txBody>
        </p:sp>
        <p:sp>
          <p:nvSpPr>
            <p:cNvPr id="671" name="Google Shape;671;p7"/>
            <p:cNvSpPr/>
            <p:nvPr/>
          </p:nvSpPr>
          <p:spPr>
            <a:xfrm>
              <a:off x="5604025" y="2564550"/>
              <a:ext cx="1236000" cy="271200"/>
            </a:xfrm>
            <a:prstGeom prst="roundRect">
              <a:avLst>
                <a:gd fmla="val 50000" name="adj"/>
              </a:avLst>
            </a:prstGeom>
            <a:solidFill>
              <a:srgbClr val="E0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1950-1960</a:t>
              </a:r>
              <a:endParaRPr b="0" i="0" sz="1400" u="none" cap="none" strike="noStrike">
                <a:solidFill>
                  <a:srgbClr val="FFFFFF"/>
                </a:solidFill>
                <a:latin typeface="Arial"/>
                <a:ea typeface="Arial"/>
                <a:cs typeface="Arial"/>
                <a:sym typeface="Arial"/>
              </a:endParaRPr>
            </a:p>
          </p:txBody>
        </p:sp>
      </p:grpSp>
      <p:grpSp>
        <p:nvGrpSpPr>
          <p:cNvPr id="672" name="Google Shape;672;p7"/>
          <p:cNvGrpSpPr/>
          <p:nvPr/>
        </p:nvGrpSpPr>
        <p:grpSpPr>
          <a:xfrm>
            <a:off x="5916875" y="3444008"/>
            <a:ext cx="2328600" cy="784362"/>
            <a:chOff x="5500850" y="2564550"/>
            <a:chExt cx="2328600" cy="784362"/>
          </a:xfrm>
        </p:grpSpPr>
        <p:sp>
          <p:nvSpPr>
            <p:cNvPr id="673" name="Google Shape;673;p7"/>
            <p:cNvSpPr txBox="1"/>
            <p:nvPr/>
          </p:nvSpPr>
          <p:spPr>
            <a:xfrm>
              <a:off x="5500850" y="2816112"/>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   Rap/Punk</a:t>
              </a:r>
              <a:endParaRPr b="0" i="0" sz="1200" u="none" cap="none" strike="noStrike">
                <a:solidFill>
                  <a:srgbClr val="434343"/>
                </a:solidFill>
                <a:latin typeface="Roboto"/>
                <a:ea typeface="Roboto"/>
                <a:cs typeface="Roboto"/>
                <a:sym typeface="Roboto"/>
              </a:endParaRPr>
            </a:p>
          </p:txBody>
        </p:sp>
        <p:sp>
          <p:nvSpPr>
            <p:cNvPr id="674" name="Google Shape;674;p7"/>
            <p:cNvSpPr/>
            <p:nvPr/>
          </p:nvSpPr>
          <p:spPr>
            <a:xfrm>
              <a:off x="5604025" y="2564550"/>
              <a:ext cx="1236000" cy="271200"/>
            </a:xfrm>
            <a:prstGeom prst="roundRect">
              <a:avLst>
                <a:gd fmla="val 50000" name="adj"/>
              </a:avLst>
            </a:prstGeom>
            <a:solidFill>
              <a:srgbClr val="E6913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2000-2011</a:t>
              </a:r>
              <a:endParaRPr b="0" i="0" sz="1400" u="none" cap="none" strike="noStrike">
                <a:solidFill>
                  <a:srgbClr val="FFFFFF"/>
                </a:solidFill>
                <a:latin typeface="Arial"/>
                <a:ea typeface="Arial"/>
                <a:cs typeface="Arial"/>
                <a:sym typeface="Arial"/>
              </a:endParaRPr>
            </a:p>
          </p:txBody>
        </p:sp>
      </p:grpSp>
      <p:grpSp>
        <p:nvGrpSpPr>
          <p:cNvPr id="675" name="Google Shape;675;p7"/>
          <p:cNvGrpSpPr/>
          <p:nvPr/>
        </p:nvGrpSpPr>
        <p:grpSpPr>
          <a:xfrm>
            <a:off x="4187300" y="3941708"/>
            <a:ext cx="2328600" cy="784362"/>
            <a:chOff x="5500850" y="2564550"/>
            <a:chExt cx="2328600" cy="784362"/>
          </a:xfrm>
        </p:grpSpPr>
        <p:sp>
          <p:nvSpPr>
            <p:cNvPr id="676" name="Google Shape;676;p7"/>
            <p:cNvSpPr txBox="1"/>
            <p:nvPr/>
          </p:nvSpPr>
          <p:spPr>
            <a:xfrm>
              <a:off x="5500850" y="2816112"/>
              <a:ext cx="2328600" cy="53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   Rap/EDM</a:t>
              </a:r>
              <a:endParaRPr b="0" i="0" sz="1200" u="none" cap="none" strike="noStrike">
                <a:solidFill>
                  <a:srgbClr val="434343"/>
                </a:solidFill>
                <a:latin typeface="Roboto"/>
                <a:ea typeface="Roboto"/>
                <a:cs typeface="Roboto"/>
                <a:sym typeface="Roboto"/>
              </a:endParaRPr>
            </a:p>
          </p:txBody>
        </p:sp>
        <p:sp>
          <p:nvSpPr>
            <p:cNvPr id="677" name="Google Shape;677;p7"/>
            <p:cNvSpPr/>
            <p:nvPr/>
          </p:nvSpPr>
          <p:spPr>
            <a:xfrm>
              <a:off x="5604025" y="2564550"/>
              <a:ext cx="1236000" cy="271200"/>
            </a:xfrm>
            <a:prstGeom prst="roundRect">
              <a:avLst>
                <a:gd fmla="val 50000" name="adj"/>
              </a:avLst>
            </a:prstGeom>
            <a:solidFill>
              <a:srgbClr val="D5A6B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2011-2020</a:t>
              </a:r>
              <a:endParaRPr b="0" i="0" sz="1400" u="none" cap="none" strike="noStrike">
                <a:solidFill>
                  <a:srgbClr val="FFFFFF"/>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681" name="Shape 681"/>
        <p:cNvGrpSpPr/>
        <p:nvPr/>
      </p:nvGrpSpPr>
      <p:grpSpPr>
        <a:xfrm>
          <a:off x="0" y="0"/>
          <a:ext cx="0" cy="0"/>
          <a:chOff x="0" y="0"/>
          <a:chExt cx="0" cy="0"/>
        </a:xfrm>
      </p:grpSpPr>
      <p:sp>
        <p:nvSpPr>
          <p:cNvPr id="682" name="Google Shape;682;p28"/>
          <p:cNvSpPr txBox="1"/>
          <p:nvPr>
            <p:ph type="title"/>
          </p:nvPr>
        </p:nvSpPr>
        <p:spPr>
          <a:xfrm>
            <a:off x="3379375" y="2186063"/>
            <a:ext cx="7723500" cy="481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Month</a:t>
            </a:r>
            <a:r>
              <a:rPr lang="en"/>
              <a:t> Band</a:t>
            </a:r>
            <a:endParaRPr/>
          </a:p>
        </p:txBody>
      </p:sp>
      <p:grpSp>
        <p:nvGrpSpPr>
          <p:cNvPr id="683" name="Google Shape;683;p28"/>
          <p:cNvGrpSpPr/>
          <p:nvPr/>
        </p:nvGrpSpPr>
        <p:grpSpPr>
          <a:xfrm>
            <a:off x="549779" y="775413"/>
            <a:ext cx="1937705" cy="1891888"/>
            <a:chOff x="1687924" y="1856092"/>
            <a:chExt cx="1937705" cy="1891888"/>
          </a:xfrm>
        </p:grpSpPr>
        <p:sp>
          <p:nvSpPr>
            <p:cNvPr id="684" name="Google Shape;684;p28"/>
            <p:cNvSpPr/>
            <p:nvPr/>
          </p:nvSpPr>
          <p:spPr>
            <a:xfrm>
              <a:off x="1736059" y="1856092"/>
              <a:ext cx="1847877" cy="1854560"/>
            </a:xfrm>
            <a:custGeom>
              <a:rect b="b" l="l" r="r" t="t"/>
              <a:pathLst>
                <a:path extrusionOk="0" h="20766" w="17807">
                  <a:moveTo>
                    <a:pt x="7893" y="0"/>
                  </a:moveTo>
                  <a:cubicBezTo>
                    <a:pt x="7050" y="0"/>
                    <a:pt x="5810" y="272"/>
                    <a:pt x="5023" y="992"/>
                  </a:cubicBezTo>
                  <a:cubicBezTo>
                    <a:pt x="4519" y="1456"/>
                    <a:pt x="4146" y="2060"/>
                    <a:pt x="3807" y="2655"/>
                  </a:cubicBezTo>
                  <a:cubicBezTo>
                    <a:pt x="2615" y="4724"/>
                    <a:pt x="1581" y="6908"/>
                    <a:pt x="1118" y="9250"/>
                  </a:cubicBezTo>
                  <a:cubicBezTo>
                    <a:pt x="654" y="11592"/>
                    <a:pt x="1" y="13188"/>
                    <a:pt x="1043" y="15340"/>
                  </a:cubicBezTo>
                  <a:cubicBezTo>
                    <a:pt x="1292" y="15844"/>
                    <a:pt x="2227" y="17201"/>
                    <a:pt x="2781" y="17640"/>
                  </a:cubicBezTo>
                  <a:cubicBezTo>
                    <a:pt x="3236" y="18021"/>
                    <a:pt x="3724" y="18360"/>
                    <a:pt x="4229" y="18658"/>
                  </a:cubicBezTo>
                  <a:cubicBezTo>
                    <a:pt x="5710" y="19518"/>
                    <a:pt x="7232" y="20404"/>
                    <a:pt x="8920" y="20685"/>
                  </a:cubicBezTo>
                  <a:cubicBezTo>
                    <a:pt x="9241" y="20738"/>
                    <a:pt x="9571" y="20766"/>
                    <a:pt x="9901" y="20766"/>
                  </a:cubicBezTo>
                  <a:cubicBezTo>
                    <a:pt x="11307" y="20766"/>
                    <a:pt x="12726" y="20268"/>
                    <a:pt x="13571" y="19162"/>
                  </a:cubicBezTo>
                  <a:cubicBezTo>
                    <a:pt x="14009" y="18575"/>
                    <a:pt x="14257" y="17872"/>
                    <a:pt x="14530" y="17185"/>
                  </a:cubicBezTo>
                  <a:cubicBezTo>
                    <a:pt x="15060" y="15811"/>
                    <a:pt x="15680" y="14471"/>
                    <a:pt x="16375" y="13172"/>
                  </a:cubicBezTo>
                  <a:cubicBezTo>
                    <a:pt x="16855" y="12287"/>
                    <a:pt x="17377" y="11410"/>
                    <a:pt x="17584" y="10425"/>
                  </a:cubicBezTo>
                  <a:cubicBezTo>
                    <a:pt x="17807" y="9291"/>
                    <a:pt x="17592" y="8100"/>
                    <a:pt x="17128" y="7049"/>
                  </a:cubicBezTo>
                  <a:cubicBezTo>
                    <a:pt x="16665" y="5990"/>
                    <a:pt x="15970" y="5047"/>
                    <a:pt x="15225" y="4170"/>
                  </a:cubicBezTo>
                  <a:cubicBezTo>
                    <a:pt x="14770" y="3615"/>
                    <a:pt x="14274" y="3086"/>
                    <a:pt x="13736" y="2606"/>
                  </a:cubicBezTo>
                  <a:cubicBezTo>
                    <a:pt x="12247" y="1274"/>
                    <a:pt x="10410" y="388"/>
                    <a:pt x="8440" y="49"/>
                  </a:cubicBezTo>
                  <a:cubicBezTo>
                    <a:pt x="8292" y="17"/>
                    <a:pt x="8105" y="0"/>
                    <a:pt x="789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28"/>
            <p:cNvSpPr/>
            <p:nvPr/>
          </p:nvSpPr>
          <p:spPr>
            <a:xfrm>
              <a:off x="1687924" y="1872165"/>
              <a:ext cx="1937705" cy="1875815"/>
            </a:xfrm>
            <a:custGeom>
              <a:rect b="b" l="l" r="r" t="t"/>
              <a:pathLst>
                <a:path extrusionOk="0" h="21004" w="17650">
                  <a:moveTo>
                    <a:pt x="7538" y="237"/>
                  </a:moveTo>
                  <a:cubicBezTo>
                    <a:pt x="7742" y="237"/>
                    <a:pt x="7944" y="254"/>
                    <a:pt x="8140" y="290"/>
                  </a:cubicBezTo>
                  <a:lnTo>
                    <a:pt x="8140" y="290"/>
                  </a:lnTo>
                  <a:cubicBezTo>
                    <a:pt x="8141" y="291"/>
                    <a:pt x="8142" y="291"/>
                    <a:pt x="8143" y="291"/>
                  </a:cubicBezTo>
                  <a:cubicBezTo>
                    <a:pt x="10062" y="630"/>
                    <a:pt x="11858" y="1482"/>
                    <a:pt x="13330" y="2757"/>
                  </a:cubicBezTo>
                  <a:cubicBezTo>
                    <a:pt x="14803" y="4056"/>
                    <a:pt x="16235" y="5769"/>
                    <a:pt x="16921" y="7630"/>
                  </a:cubicBezTo>
                  <a:cubicBezTo>
                    <a:pt x="17302" y="8665"/>
                    <a:pt x="17418" y="9798"/>
                    <a:pt x="17120" y="10865"/>
                  </a:cubicBezTo>
                  <a:cubicBezTo>
                    <a:pt x="16847" y="11834"/>
                    <a:pt x="16293" y="12702"/>
                    <a:pt x="15829" y="13579"/>
                  </a:cubicBezTo>
                  <a:cubicBezTo>
                    <a:pt x="15374" y="14440"/>
                    <a:pt x="14961" y="15317"/>
                    <a:pt x="14580" y="16219"/>
                  </a:cubicBezTo>
                  <a:cubicBezTo>
                    <a:pt x="14199" y="17121"/>
                    <a:pt x="13926" y="18122"/>
                    <a:pt x="13397" y="18958"/>
                  </a:cubicBezTo>
                  <a:cubicBezTo>
                    <a:pt x="12576" y="20232"/>
                    <a:pt x="11100" y="20780"/>
                    <a:pt x="9640" y="20780"/>
                  </a:cubicBezTo>
                  <a:cubicBezTo>
                    <a:pt x="9288" y="20780"/>
                    <a:pt x="8938" y="20748"/>
                    <a:pt x="8598" y="20687"/>
                  </a:cubicBezTo>
                  <a:cubicBezTo>
                    <a:pt x="6761" y="20356"/>
                    <a:pt x="4932" y="19347"/>
                    <a:pt x="3410" y="18304"/>
                  </a:cubicBezTo>
                  <a:cubicBezTo>
                    <a:pt x="2185" y="17452"/>
                    <a:pt x="1109" y="16202"/>
                    <a:pt x="621" y="14771"/>
                  </a:cubicBezTo>
                  <a:cubicBezTo>
                    <a:pt x="1" y="12992"/>
                    <a:pt x="605" y="11172"/>
                    <a:pt x="969" y="9409"/>
                  </a:cubicBezTo>
                  <a:cubicBezTo>
                    <a:pt x="1440" y="7159"/>
                    <a:pt x="2375" y="5065"/>
                    <a:pt x="3509" y="3079"/>
                  </a:cubicBezTo>
                  <a:cubicBezTo>
                    <a:pt x="4039" y="2153"/>
                    <a:pt x="4601" y="1193"/>
                    <a:pt x="5602" y="705"/>
                  </a:cubicBezTo>
                  <a:cubicBezTo>
                    <a:pt x="6178" y="420"/>
                    <a:pt x="6870" y="237"/>
                    <a:pt x="7538" y="237"/>
                  </a:cubicBezTo>
                  <a:close/>
                  <a:moveTo>
                    <a:pt x="7499" y="1"/>
                  </a:moveTo>
                  <a:cubicBezTo>
                    <a:pt x="6244" y="1"/>
                    <a:pt x="4960" y="599"/>
                    <a:pt x="4196" y="1565"/>
                  </a:cubicBezTo>
                  <a:cubicBezTo>
                    <a:pt x="3501" y="2451"/>
                    <a:pt x="2979" y="3501"/>
                    <a:pt x="2483" y="4503"/>
                  </a:cubicBezTo>
                  <a:cubicBezTo>
                    <a:pt x="2011" y="5438"/>
                    <a:pt x="1606" y="6406"/>
                    <a:pt x="1267" y="7407"/>
                  </a:cubicBezTo>
                  <a:cubicBezTo>
                    <a:pt x="911" y="8466"/>
                    <a:pt x="704" y="9566"/>
                    <a:pt x="464" y="10659"/>
                  </a:cubicBezTo>
                  <a:cubicBezTo>
                    <a:pt x="265" y="11560"/>
                    <a:pt x="67" y="12479"/>
                    <a:pt x="117" y="13406"/>
                  </a:cubicBezTo>
                  <a:cubicBezTo>
                    <a:pt x="199" y="15011"/>
                    <a:pt x="1101" y="16525"/>
                    <a:pt x="2218" y="17642"/>
                  </a:cubicBezTo>
                  <a:cubicBezTo>
                    <a:pt x="2773" y="18205"/>
                    <a:pt x="3476" y="18635"/>
                    <a:pt x="4146" y="19024"/>
                  </a:cubicBezTo>
                  <a:cubicBezTo>
                    <a:pt x="5081" y="19570"/>
                    <a:pt x="6033" y="20108"/>
                    <a:pt x="7042" y="20488"/>
                  </a:cubicBezTo>
                  <a:cubicBezTo>
                    <a:pt x="7886" y="20804"/>
                    <a:pt x="8802" y="21003"/>
                    <a:pt x="9706" y="21003"/>
                  </a:cubicBezTo>
                  <a:cubicBezTo>
                    <a:pt x="10601" y="21003"/>
                    <a:pt x="11485" y="20809"/>
                    <a:pt x="12280" y="20339"/>
                  </a:cubicBezTo>
                  <a:cubicBezTo>
                    <a:pt x="13024" y="19901"/>
                    <a:pt x="13554" y="19255"/>
                    <a:pt x="13910" y="18478"/>
                  </a:cubicBezTo>
                  <a:cubicBezTo>
                    <a:pt x="14406" y="17427"/>
                    <a:pt x="14770" y="16310"/>
                    <a:pt x="15267" y="15251"/>
                  </a:cubicBezTo>
                  <a:cubicBezTo>
                    <a:pt x="16144" y="13356"/>
                    <a:pt x="17650" y="11478"/>
                    <a:pt x="17517" y="9293"/>
                  </a:cubicBezTo>
                  <a:cubicBezTo>
                    <a:pt x="17368" y="6943"/>
                    <a:pt x="15780" y="4900"/>
                    <a:pt x="14208" y="3278"/>
                  </a:cubicBezTo>
                  <a:cubicBezTo>
                    <a:pt x="12602" y="1607"/>
                    <a:pt x="10514" y="493"/>
                    <a:pt x="8244" y="74"/>
                  </a:cubicBezTo>
                  <a:lnTo>
                    <a:pt x="8244" y="74"/>
                  </a:lnTo>
                  <a:cubicBezTo>
                    <a:pt x="8234" y="68"/>
                    <a:pt x="8223" y="63"/>
                    <a:pt x="8209" y="59"/>
                  </a:cubicBezTo>
                  <a:lnTo>
                    <a:pt x="8209" y="59"/>
                  </a:lnTo>
                  <a:lnTo>
                    <a:pt x="8209" y="68"/>
                  </a:lnTo>
                  <a:cubicBezTo>
                    <a:pt x="7976" y="23"/>
                    <a:pt x="7738" y="1"/>
                    <a:pt x="7499"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28"/>
            <p:cNvSpPr txBox="1"/>
            <p:nvPr/>
          </p:nvSpPr>
          <p:spPr>
            <a:xfrm flipH="1">
              <a:off x="1808995" y="2873079"/>
              <a:ext cx="1572000" cy="481200"/>
            </a:xfrm>
            <a:prstGeom prst="rect">
              <a:avLst/>
            </a:prstGeom>
            <a:noFill/>
            <a:ln>
              <a:noFill/>
            </a:ln>
          </p:spPr>
          <p:txBody>
            <a:bodyPr anchorCtr="0" anchor="ctr" bIns="91425" lIns="91425" spcFirstLastPara="1" rIns="91425" wrap="square" tIns="91425">
              <a:noAutofit/>
            </a:bodyPr>
            <a:lstStyle/>
            <a:p>
              <a:pPr indent="-292100" lvl="0" marL="457200" rtl="0" algn="l">
                <a:lnSpc>
                  <a:spcPct val="115000"/>
                </a:lnSpc>
                <a:spcBef>
                  <a:spcPts val="1100"/>
                </a:spcBef>
                <a:spcAft>
                  <a:spcPts val="0"/>
                </a:spcAft>
                <a:buClr>
                  <a:srgbClr val="FFFFFF"/>
                </a:buClr>
                <a:buSzPts val="1000"/>
                <a:buFont typeface="Roboto"/>
                <a:buChar char="●"/>
              </a:pPr>
              <a:r>
                <a:rPr lang="en" sz="1300">
                  <a:solidFill>
                    <a:srgbClr val="FFFFFF"/>
                  </a:solidFill>
                  <a:latin typeface="Roboto"/>
                  <a:ea typeface="Roboto"/>
                  <a:cs typeface="Roboto"/>
                  <a:sym typeface="Roboto"/>
                </a:rPr>
                <a:t>Workout songs</a:t>
              </a:r>
              <a:endParaRPr sz="1300">
                <a:solidFill>
                  <a:srgbClr val="FFFFFF"/>
                </a:solidFill>
                <a:latin typeface="Roboto"/>
                <a:ea typeface="Roboto"/>
                <a:cs typeface="Roboto"/>
                <a:sym typeface="Roboto"/>
              </a:endParaRPr>
            </a:p>
            <a:p>
              <a:pPr indent="-292100" lvl="0" marL="457200" rtl="0" algn="l">
                <a:lnSpc>
                  <a:spcPct val="115000"/>
                </a:lnSpc>
                <a:spcBef>
                  <a:spcPts val="0"/>
                </a:spcBef>
                <a:spcAft>
                  <a:spcPts val="0"/>
                </a:spcAft>
                <a:buClr>
                  <a:srgbClr val="FFFFFF"/>
                </a:buClr>
                <a:buSzPts val="1000"/>
                <a:buFont typeface="Roboto"/>
                <a:buChar char="●"/>
              </a:pPr>
              <a:r>
                <a:rPr lang="en" sz="1300">
                  <a:solidFill>
                    <a:srgbClr val="FFFFFF"/>
                  </a:solidFill>
                  <a:latin typeface="Roboto"/>
                  <a:ea typeface="Roboto"/>
                  <a:cs typeface="Roboto"/>
                  <a:sym typeface="Roboto"/>
                </a:rPr>
                <a:t>Positive messages</a:t>
              </a:r>
              <a:endParaRPr sz="1300">
                <a:solidFill>
                  <a:srgbClr val="FFFFFF"/>
                </a:solidFill>
                <a:latin typeface="Roboto"/>
                <a:ea typeface="Roboto"/>
                <a:cs typeface="Roboto"/>
                <a:sym typeface="Roboto"/>
              </a:endParaRPr>
            </a:p>
          </p:txBody>
        </p:sp>
        <p:sp>
          <p:nvSpPr>
            <p:cNvPr id="687" name="Google Shape;687;p28"/>
            <p:cNvSpPr txBox="1"/>
            <p:nvPr/>
          </p:nvSpPr>
          <p:spPr>
            <a:xfrm flipH="1">
              <a:off x="1827113" y="2295543"/>
              <a:ext cx="1659300" cy="44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n" sz="1600">
                  <a:solidFill>
                    <a:srgbClr val="FFFFFF"/>
                  </a:solidFill>
                  <a:latin typeface="Fira Sans Extra Condensed Medium"/>
                  <a:ea typeface="Fira Sans Extra Condensed Medium"/>
                  <a:cs typeface="Fira Sans Extra Condensed Medium"/>
                  <a:sym typeface="Fira Sans Extra Condensed Medium"/>
                </a:rPr>
                <a:t>January/ February </a:t>
              </a:r>
              <a:endParaRPr b="0" i="0" sz="1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88" name="Google Shape;688;p28"/>
          <p:cNvGrpSpPr/>
          <p:nvPr/>
        </p:nvGrpSpPr>
        <p:grpSpPr>
          <a:xfrm>
            <a:off x="2582888" y="131413"/>
            <a:ext cx="2198099" cy="1639581"/>
            <a:chOff x="2940288" y="1173688"/>
            <a:chExt cx="2198099" cy="1639581"/>
          </a:xfrm>
        </p:grpSpPr>
        <p:sp>
          <p:nvSpPr>
            <p:cNvPr id="689" name="Google Shape;689;p28"/>
            <p:cNvSpPr/>
            <p:nvPr/>
          </p:nvSpPr>
          <p:spPr>
            <a:xfrm>
              <a:off x="3049173" y="1173688"/>
              <a:ext cx="1980335" cy="1584507"/>
            </a:xfrm>
            <a:custGeom>
              <a:rect b="b" l="l" r="r" t="t"/>
              <a:pathLst>
                <a:path extrusionOk="0" h="17207" w="18353">
                  <a:moveTo>
                    <a:pt x="8972" y="0"/>
                  </a:moveTo>
                  <a:cubicBezTo>
                    <a:pt x="7793" y="0"/>
                    <a:pt x="6460" y="236"/>
                    <a:pt x="4858" y="706"/>
                  </a:cubicBezTo>
                  <a:lnTo>
                    <a:pt x="5002" y="669"/>
                  </a:lnTo>
                  <a:lnTo>
                    <a:pt x="5002" y="669"/>
                  </a:lnTo>
                  <a:cubicBezTo>
                    <a:pt x="3645" y="1033"/>
                    <a:pt x="2467" y="1996"/>
                    <a:pt x="1672" y="3205"/>
                  </a:cubicBezTo>
                  <a:cubicBezTo>
                    <a:pt x="861" y="4446"/>
                    <a:pt x="431" y="5919"/>
                    <a:pt x="265" y="7408"/>
                  </a:cubicBezTo>
                  <a:cubicBezTo>
                    <a:pt x="1" y="9816"/>
                    <a:pt x="538" y="12472"/>
                    <a:pt x="2284" y="14077"/>
                  </a:cubicBezTo>
                  <a:cubicBezTo>
                    <a:pt x="3757" y="15409"/>
                    <a:pt x="5668" y="16684"/>
                    <a:pt x="7588" y="16990"/>
                  </a:cubicBezTo>
                  <a:cubicBezTo>
                    <a:pt x="8536" y="17141"/>
                    <a:pt x="9644" y="17206"/>
                    <a:pt x="10730" y="17206"/>
                  </a:cubicBezTo>
                  <a:cubicBezTo>
                    <a:pt x="11065" y="17206"/>
                    <a:pt x="11399" y="17200"/>
                    <a:pt x="11725" y="17188"/>
                  </a:cubicBezTo>
                  <a:cubicBezTo>
                    <a:pt x="14555" y="17081"/>
                    <a:pt x="17228" y="14690"/>
                    <a:pt x="17724" y="13655"/>
                  </a:cubicBezTo>
                  <a:cubicBezTo>
                    <a:pt x="18047" y="12993"/>
                    <a:pt x="18146" y="12240"/>
                    <a:pt x="18187" y="11504"/>
                  </a:cubicBezTo>
                  <a:cubicBezTo>
                    <a:pt x="18353" y="7946"/>
                    <a:pt x="16921" y="4289"/>
                    <a:pt x="14241" y="2080"/>
                  </a:cubicBezTo>
                  <a:cubicBezTo>
                    <a:pt x="12554" y="691"/>
                    <a:pt x="10989" y="0"/>
                    <a:pt x="89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28"/>
            <p:cNvSpPr/>
            <p:nvPr/>
          </p:nvSpPr>
          <p:spPr>
            <a:xfrm>
              <a:off x="2940288" y="1175850"/>
              <a:ext cx="2198099" cy="1637418"/>
            </a:xfrm>
            <a:custGeom>
              <a:rect b="b" l="l" r="r" t="t"/>
              <a:pathLst>
                <a:path extrusionOk="0" h="17463" w="18850">
                  <a:moveTo>
                    <a:pt x="9500" y="228"/>
                  </a:moveTo>
                  <a:cubicBezTo>
                    <a:pt x="9872" y="228"/>
                    <a:pt x="10245" y="252"/>
                    <a:pt x="10616" y="304"/>
                  </a:cubicBezTo>
                  <a:cubicBezTo>
                    <a:pt x="12106" y="520"/>
                    <a:pt x="13421" y="1248"/>
                    <a:pt x="14580" y="2191"/>
                  </a:cubicBezTo>
                  <a:cubicBezTo>
                    <a:pt x="17426" y="4483"/>
                    <a:pt x="18849" y="8289"/>
                    <a:pt x="18585" y="11897"/>
                  </a:cubicBezTo>
                  <a:cubicBezTo>
                    <a:pt x="18518" y="12774"/>
                    <a:pt x="18328" y="13618"/>
                    <a:pt x="17757" y="14304"/>
                  </a:cubicBezTo>
                  <a:cubicBezTo>
                    <a:pt x="17277" y="14850"/>
                    <a:pt x="16731" y="15339"/>
                    <a:pt x="16135" y="15752"/>
                  </a:cubicBezTo>
                  <a:cubicBezTo>
                    <a:pt x="15407" y="16257"/>
                    <a:pt x="14613" y="16654"/>
                    <a:pt x="13769" y="16927"/>
                  </a:cubicBezTo>
                  <a:cubicBezTo>
                    <a:pt x="13006" y="17156"/>
                    <a:pt x="12220" y="17205"/>
                    <a:pt x="11435" y="17205"/>
                  </a:cubicBezTo>
                  <a:cubicBezTo>
                    <a:pt x="11283" y="17205"/>
                    <a:pt x="11132" y="17203"/>
                    <a:pt x="10981" y="17200"/>
                  </a:cubicBezTo>
                  <a:cubicBezTo>
                    <a:pt x="9955" y="17192"/>
                    <a:pt x="8912" y="17151"/>
                    <a:pt x="7911" y="16952"/>
                  </a:cubicBezTo>
                  <a:cubicBezTo>
                    <a:pt x="6918" y="16754"/>
                    <a:pt x="5991" y="16323"/>
                    <a:pt x="5131" y="15802"/>
                  </a:cubicBezTo>
                  <a:cubicBezTo>
                    <a:pt x="3484" y="14793"/>
                    <a:pt x="1986" y="13510"/>
                    <a:pt x="1333" y="11648"/>
                  </a:cubicBezTo>
                  <a:cubicBezTo>
                    <a:pt x="1" y="7867"/>
                    <a:pt x="1333" y="2034"/>
                    <a:pt x="5652" y="875"/>
                  </a:cubicBezTo>
                  <a:cubicBezTo>
                    <a:pt x="5664" y="871"/>
                    <a:pt x="5674" y="865"/>
                    <a:pt x="5683" y="859"/>
                  </a:cubicBezTo>
                  <a:lnTo>
                    <a:pt x="5683" y="859"/>
                  </a:lnTo>
                  <a:cubicBezTo>
                    <a:pt x="6920" y="513"/>
                    <a:pt x="8208" y="228"/>
                    <a:pt x="9500" y="228"/>
                  </a:cubicBezTo>
                  <a:close/>
                  <a:moveTo>
                    <a:pt x="9501" y="0"/>
                  </a:moveTo>
                  <a:cubicBezTo>
                    <a:pt x="8100" y="0"/>
                    <a:pt x="6691" y="325"/>
                    <a:pt x="5354" y="710"/>
                  </a:cubicBezTo>
                  <a:cubicBezTo>
                    <a:pt x="5338" y="716"/>
                    <a:pt x="5324" y="724"/>
                    <a:pt x="5314" y="735"/>
                  </a:cubicBezTo>
                  <a:lnTo>
                    <a:pt x="5314" y="735"/>
                  </a:lnTo>
                  <a:cubicBezTo>
                    <a:pt x="1603" y="1931"/>
                    <a:pt x="228" y="6515"/>
                    <a:pt x="712" y="10051"/>
                  </a:cubicBezTo>
                  <a:cubicBezTo>
                    <a:pt x="985" y="12012"/>
                    <a:pt x="1871" y="13585"/>
                    <a:pt x="3393" y="14842"/>
                  </a:cubicBezTo>
                  <a:cubicBezTo>
                    <a:pt x="4982" y="16141"/>
                    <a:pt x="6744" y="17085"/>
                    <a:pt x="8796" y="17308"/>
                  </a:cubicBezTo>
                  <a:cubicBezTo>
                    <a:pt x="9570" y="17396"/>
                    <a:pt x="10362" y="17463"/>
                    <a:pt x="11150" y="17463"/>
                  </a:cubicBezTo>
                  <a:cubicBezTo>
                    <a:pt x="12434" y="17463"/>
                    <a:pt x="13708" y="17286"/>
                    <a:pt x="14878" y="16737"/>
                  </a:cubicBezTo>
                  <a:cubicBezTo>
                    <a:pt x="16144" y="16150"/>
                    <a:pt x="17616" y="15173"/>
                    <a:pt x="18312" y="13915"/>
                  </a:cubicBezTo>
                  <a:cubicBezTo>
                    <a:pt x="18775" y="13088"/>
                    <a:pt x="18841" y="12054"/>
                    <a:pt x="18841" y="11135"/>
                  </a:cubicBezTo>
                  <a:cubicBezTo>
                    <a:pt x="18849" y="10151"/>
                    <a:pt x="18742" y="9166"/>
                    <a:pt x="18510" y="8215"/>
                  </a:cubicBezTo>
                  <a:cubicBezTo>
                    <a:pt x="18088" y="6336"/>
                    <a:pt x="17203" y="4599"/>
                    <a:pt x="15937" y="3151"/>
                  </a:cubicBezTo>
                  <a:cubicBezTo>
                    <a:pt x="14737" y="1810"/>
                    <a:pt x="13115" y="652"/>
                    <a:pt x="11345" y="213"/>
                  </a:cubicBezTo>
                  <a:cubicBezTo>
                    <a:pt x="10736" y="64"/>
                    <a:pt x="10119" y="0"/>
                    <a:pt x="9501"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28"/>
            <p:cNvSpPr txBox="1"/>
            <p:nvPr/>
          </p:nvSpPr>
          <p:spPr>
            <a:xfrm flipH="1">
              <a:off x="3484350" y="1915650"/>
              <a:ext cx="1110000" cy="669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lang="en" sz="1300">
                  <a:solidFill>
                    <a:srgbClr val="FFFFFF"/>
                  </a:solidFill>
                  <a:latin typeface="Roboto"/>
                  <a:ea typeface="Roboto"/>
                  <a:cs typeface="Roboto"/>
                  <a:sym typeface="Roboto"/>
                </a:rPr>
                <a:t>Feel good, light, positive messages</a:t>
              </a:r>
              <a:endParaRPr b="0" i="0" sz="1300" u="none" cap="none" strike="noStrike">
                <a:solidFill>
                  <a:srgbClr val="FFFFFF"/>
                </a:solidFill>
                <a:latin typeface="Roboto"/>
                <a:ea typeface="Roboto"/>
                <a:cs typeface="Roboto"/>
                <a:sym typeface="Roboto"/>
              </a:endParaRPr>
            </a:p>
          </p:txBody>
        </p:sp>
        <p:sp>
          <p:nvSpPr>
            <p:cNvPr id="692" name="Google Shape;692;p28"/>
            <p:cNvSpPr txBox="1"/>
            <p:nvPr/>
          </p:nvSpPr>
          <p:spPr>
            <a:xfrm flipH="1">
              <a:off x="3514800" y="1313250"/>
              <a:ext cx="1049100" cy="44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n" sz="1600">
                  <a:solidFill>
                    <a:srgbClr val="FFFFFF"/>
                  </a:solidFill>
                  <a:latin typeface="Fira Sans Extra Condensed Medium"/>
                  <a:ea typeface="Fira Sans Extra Condensed Medium"/>
                  <a:cs typeface="Fira Sans Extra Condensed Medium"/>
                  <a:sym typeface="Fira Sans Extra Condensed Medium"/>
                </a:rPr>
                <a:t>March</a:t>
              </a:r>
              <a:endParaRPr b="0" i="0" sz="1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93" name="Google Shape;693;p28"/>
          <p:cNvGrpSpPr/>
          <p:nvPr/>
        </p:nvGrpSpPr>
        <p:grpSpPr>
          <a:xfrm>
            <a:off x="5749512" y="3082325"/>
            <a:ext cx="2330721" cy="1853151"/>
            <a:chOff x="5125412" y="1968650"/>
            <a:chExt cx="2330721" cy="1853151"/>
          </a:xfrm>
        </p:grpSpPr>
        <p:sp>
          <p:nvSpPr>
            <p:cNvPr id="694" name="Google Shape;694;p28"/>
            <p:cNvSpPr/>
            <p:nvPr/>
          </p:nvSpPr>
          <p:spPr>
            <a:xfrm>
              <a:off x="5131799" y="2010020"/>
              <a:ext cx="2206327" cy="1811781"/>
            </a:xfrm>
            <a:custGeom>
              <a:rect b="b" l="l" r="r" t="t"/>
              <a:pathLst>
                <a:path extrusionOk="0" h="20287" w="15812">
                  <a:moveTo>
                    <a:pt x="13247" y="2685"/>
                  </a:moveTo>
                  <a:lnTo>
                    <a:pt x="13691" y="3565"/>
                  </a:lnTo>
                  <a:lnTo>
                    <a:pt x="13691" y="3565"/>
                  </a:lnTo>
                  <a:cubicBezTo>
                    <a:pt x="13551" y="3269"/>
                    <a:pt x="13403" y="2975"/>
                    <a:pt x="13247" y="2685"/>
                  </a:cubicBezTo>
                  <a:close/>
                  <a:moveTo>
                    <a:pt x="8694" y="1"/>
                  </a:moveTo>
                  <a:cubicBezTo>
                    <a:pt x="7898" y="1"/>
                    <a:pt x="7091" y="149"/>
                    <a:pt x="6347" y="410"/>
                  </a:cubicBezTo>
                  <a:cubicBezTo>
                    <a:pt x="5445" y="724"/>
                    <a:pt x="4576" y="1196"/>
                    <a:pt x="3906" y="1866"/>
                  </a:cubicBezTo>
                  <a:cubicBezTo>
                    <a:pt x="3417" y="2354"/>
                    <a:pt x="3037" y="2933"/>
                    <a:pt x="2664" y="3513"/>
                  </a:cubicBezTo>
                  <a:cubicBezTo>
                    <a:pt x="2226" y="4199"/>
                    <a:pt x="1796" y="4886"/>
                    <a:pt x="1374" y="5573"/>
                  </a:cubicBezTo>
                  <a:cubicBezTo>
                    <a:pt x="1084" y="6028"/>
                    <a:pt x="828" y="6499"/>
                    <a:pt x="604" y="6988"/>
                  </a:cubicBezTo>
                  <a:cubicBezTo>
                    <a:pt x="8" y="8386"/>
                    <a:pt x="0" y="9966"/>
                    <a:pt x="306" y="11456"/>
                  </a:cubicBezTo>
                  <a:cubicBezTo>
                    <a:pt x="612" y="12937"/>
                    <a:pt x="1233" y="14335"/>
                    <a:pt x="1870" y="15709"/>
                  </a:cubicBezTo>
                  <a:cubicBezTo>
                    <a:pt x="2292" y="16611"/>
                    <a:pt x="2722" y="17512"/>
                    <a:pt x="3326" y="18299"/>
                  </a:cubicBezTo>
                  <a:cubicBezTo>
                    <a:pt x="3939" y="19085"/>
                    <a:pt x="4733" y="19763"/>
                    <a:pt x="5676" y="20061"/>
                  </a:cubicBezTo>
                  <a:cubicBezTo>
                    <a:pt x="6226" y="20240"/>
                    <a:pt x="6804" y="20286"/>
                    <a:pt x="7383" y="20286"/>
                  </a:cubicBezTo>
                  <a:cubicBezTo>
                    <a:pt x="7631" y="20286"/>
                    <a:pt x="7879" y="20278"/>
                    <a:pt x="8125" y="20268"/>
                  </a:cubicBezTo>
                  <a:cubicBezTo>
                    <a:pt x="9102" y="20243"/>
                    <a:pt x="10086" y="20193"/>
                    <a:pt x="11021" y="19904"/>
                  </a:cubicBezTo>
                  <a:cubicBezTo>
                    <a:pt x="12461" y="19449"/>
                    <a:pt x="13661" y="18447"/>
                    <a:pt x="14372" y="17124"/>
                  </a:cubicBezTo>
                  <a:cubicBezTo>
                    <a:pt x="14811" y="16296"/>
                    <a:pt x="15043" y="15378"/>
                    <a:pt x="15200" y="14459"/>
                  </a:cubicBezTo>
                  <a:cubicBezTo>
                    <a:pt x="15812" y="10780"/>
                    <a:pt x="15293" y="7005"/>
                    <a:pt x="13724" y="3637"/>
                  </a:cubicBezTo>
                  <a:lnTo>
                    <a:pt x="13724" y="3637"/>
                  </a:lnTo>
                  <a:cubicBezTo>
                    <a:pt x="13742" y="3670"/>
                    <a:pt x="13759" y="3703"/>
                    <a:pt x="13777" y="3736"/>
                  </a:cubicBezTo>
                  <a:lnTo>
                    <a:pt x="13691" y="3565"/>
                  </a:lnTo>
                  <a:lnTo>
                    <a:pt x="13691" y="3565"/>
                  </a:lnTo>
                  <a:cubicBezTo>
                    <a:pt x="13702" y="3589"/>
                    <a:pt x="13713" y="3613"/>
                    <a:pt x="13724" y="3637"/>
                  </a:cubicBezTo>
                  <a:lnTo>
                    <a:pt x="13724" y="3637"/>
                  </a:lnTo>
                  <a:cubicBezTo>
                    <a:pt x="13210" y="2667"/>
                    <a:pt x="12655" y="1677"/>
                    <a:pt x="11791" y="989"/>
                  </a:cubicBezTo>
                  <a:cubicBezTo>
                    <a:pt x="10919" y="296"/>
                    <a:pt x="9818" y="1"/>
                    <a:pt x="869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28"/>
            <p:cNvSpPr/>
            <p:nvPr/>
          </p:nvSpPr>
          <p:spPr>
            <a:xfrm>
              <a:off x="5125412" y="1968650"/>
              <a:ext cx="2330721" cy="1832373"/>
            </a:xfrm>
            <a:custGeom>
              <a:rect b="b" l="l" r="r" t="t"/>
              <a:pathLst>
                <a:path extrusionOk="0" h="20540" w="16185">
                  <a:moveTo>
                    <a:pt x="8710" y="239"/>
                  </a:moveTo>
                  <a:cubicBezTo>
                    <a:pt x="8917" y="239"/>
                    <a:pt x="9123" y="249"/>
                    <a:pt x="9325" y="269"/>
                  </a:cubicBezTo>
                  <a:cubicBezTo>
                    <a:pt x="10326" y="360"/>
                    <a:pt x="11286" y="724"/>
                    <a:pt x="12031" y="1411"/>
                  </a:cubicBezTo>
                  <a:cubicBezTo>
                    <a:pt x="12760" y="2099"/>
                    <a:pt x="13254" y="3006"/>
                    <a:pt x="13721" y="3891"/>
                  </a:cubicBezTo>
                  <a:lnTo>
                    <a:pt x="13721" y="3891"/>
                  </a:lnTo>
                  <a:cubicBezTo>
                    <a:pt x="15082" y="6867"/>
                    <a:pt x="15626" y="10156"/>
                    <a:pt x="15308" y="13425"/>
                  </a:cubicBezTo>
                  <a:cubicBezTo>
                    <a:pt x="15117" y="15262"/>
                    <a:pt x="14704" y="17165"/>
                    <a:pt x="13355" y="18514"/>
                  </a:cubicBezTo>
                  <a:cubicBezTo>
                    <a:pt x="11965" y="19896"/>
                    <a:pt x="10178" y="20210"/>
                    <a:pt x="8283" y="20276"/>
                  </a:cubicBezTo>
                  <a:cubicBezTo>
                    <a:pt x="8032" y="20284"/>
                    <a:pt x="7780" y="20292"/>
                    <a:pt x="7527" y="20292"/>
                  </a:cubicBezTo>
                  <a:cubicBezTo>
                    <a:pt x="6751" y="20292"/>
                    <a:pt x="5974" y="20220"/>
                    <a:pt x="5263" y="19871"/>
                  </a:cubicBezTo>
                  <a:cubicBezTo>
                    <a:pt x="4444" y="19465"/>
                    <a:pt x="3790" y="18803"/>
                    <a:pt x="3277" y="18067"/>
                  </a:cubicBezTo>
                  <a:cubicBezTo>
                    <a:pt x="2739" y="17298"/>
                    <a:pt x="2342" y="16445"/>
                    <a:pt x="1953" y="15601"/>
                  </a:cubicBezTo>
                  <a:cubicBezTo>
                    <a:pt x="1523" y="14699"/>
                    <a:pt x="1142" y="13764"/>
                    <a:pt x="819" y="12821"/>
                  </a:cubicBezTo>
                  <a:cubicBezTo>
                    <a:pt x="240" y="11001"/>
                    <a:pt x="9" y="8965"/>
                    <a:pt x="778" y="7162"/>
                  </a:cubicBezTo>
                  <a:cubicBezTo>
                    <a:pt x="1150" y="6268"/>
                    <a:pt x="1721" y="5449"/>
                    <a:pt x="2234" y="4638"/>
                  </a:cubicBezTo>
                  <a:cubicBezTo>
                    <a:pt x="2739" y="3819"/>
                    <a:pt x="3244" y="2925"/>
                    <a:pt x="3914" y="2205"/>
                  </a:cubicBezTo>
                  <a:cubicBezTo>
                    <a:pt x="5098" y="948"/>
                    <a:pt x="6963" y="239"/>
                    <a:pt x="8710" y="239"/>
                  </a:cubicBezTo>
                  <a:close/>
                  <a:moveTo>
                    <a:pt x="8734" y="1"/>
                  </a:moveTo>
                  <a:cubicBezTo>
                    <a:pt x="7529" y="1"/>
                    <a:pt x="6312" y="339"/>
                    <a:pt x="5263" y="898"/>
                  </a:cubicBezTo>
                  <a:cubicBezTo>
                    <a:pt x="3442" y="1866"/>
                    <a:pt x="2483" y="3769"/>
                    <a:pt x="1440" y="5465"/>
                  </a:cubicBezTo>
                  <a:cubicBezTo>
                    <a:pt x="919" y="6301"/>
                    <a:pt x="439" y="7145"/>
                    <a:pt x="224" y="8113"/>
                  </a:cubicBezTo>
                  <a:cubicBezTo>
                    <a:pt x="25" y="9056"/>
                    <a:pt x="0" y="10024"/>
                    <a:pt x="149" y="10976"/>
                  </a:cubicBezTo>
                  <a:cubicBezTo>
                    <a:pt x="439" y="13045"/>
                    <a:pt x="1374" y="15047"/>
                    <a:pt x="2317" y="16892"/>
                  </a:cubicBezTo>
                  <a:cubicBezTo>
                    <a:pt x="3144" y="18514"/>
                    <a:pt x="4369" y="20102"/>
                    <a:pt x="6264" y="20433"/>
                  </a:cubicBezTo>
                  <a:cubicBezTo>
                    <a:pt x="6711" y="20511"/>
                    <a:pt x="7174" y="20539"/>
                    <a:pt x="7640" y="20539"/>
                  </a:cubicBezTo>
                  <a:cubicBezTo>
                    <a:pt x="8219" y="20539"/>
                    <a:pt x="8803" y="20496"/>
                    <a:pt x="9367" y="20450"/>
                  </a:cubicBezTo>
                  <a:cubicBezTo>
                    <a:pt x="10277" y="20367"/>
                    <a:pt x="11179" y="20193"/>
                    <a:pt x="12006" y="19780"/>
                  </a:cubicBezTo>
                  <a:cubicBezTo>
                    <a:pt x="13603" y="18969"/>
                    <a:pt x="14654" y="17504"/>
                    <a:pt x="15126" y="15800"/>
                  </a:cubicBezTo>
                  <a:cubicBezTo>
                    <a:pt x="16184" y="11888"/>
                    <a:pt x="15621" y="7532"/>
                    <a:pt x="13956" y="3854"/>
                  </a:cubicBezTo>
                  <a:lnTo>
                    <a:pt x="13956" y="3854"/>
                  </a:lnTo>
                  <a:cubicBezTo>
                    <a:pt x="13955" y="3837"/>
                    <a:pt x="13951" y="3820"/>
                    <a:pt x="13942" y="3802"/>
                  </a:cubicBezTo>
                  <a:lnTo>
                    <a:pt x="13934" y="3802"/>
                  </a:lnTo>
                  <a:cubicBezTo>
                    <a:pt x="13930" y="3794"/>
                    <a:pt x="13925" y="3786"/>
                    <a:pt x="13921" y="3778"/>
                  </a:cubicBezTo>
                  <a:lnTo>
                    <a:pt x="13921" y="3778"/>
                  </a:lnTo>
                  <a:cubicBezTo>
                    <a:pt x="13761" y="3429"/>
                    <a:pt x="13592" y="3087"/>
                    <a:pt x="13413" y="2751"/>
                  </a:cubicBezTo>
                  <a:cubicBezTo>
                    <a:pt x="13392" y="2710"/>
                    <a:pt x="13358" y="2693"/>
                    <a:pt x="13323" y="2693"/>
                  </a:cubicBezTo>
                  <a:cubicBezTo>
                    <a:pt x="13316" y="2693"/>
                    <a:pt x="13309" y="2694"/>
                    <a:pt x="13303" y="2695"/>
                  </a:cubicBezTo>
                  <a:lnTo>
                    <a:pt x="13303" y="2695"/>
                  </a:lnTo>
                  <a:cubicBezTo>
                    <a:pt x="12582" y="1551"/>
                    <a:pt x="11686" y="588"/>
                    <a:pt x="10285" y="203"/>
                  </a:cubicBezTo>
                  <a:cubicBezTo>
                    <a:pt x="9780" y="65"/>
                    <a:pt x="9258" y="1"/>
                    <a:pt x="8734"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28"/>
            <p:cNvSpPr txBox="1"/>
            <p:nvPr/>
          </p:nvSpPr>
          <p:spPr>
            <a:xfrm flipH="1">
              <a:off x="5572738" y="2701474"/>
              <a:ext cx="1354200" cy="613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lang="en" sz="1300">
                  <a:solidFill>
                    <a:srgbClr val="FFFFFF"/>
                  </a:solidFill>
                  <a:latin typeface="Roboto"/>
                  <a:ea typeface="Roboto"/>
                  <a:cs typeface="Roboto"/>
                  <a:sym typeface="Roboto"/>
                </a:rPr>
                <a:t>Upbeat, energetic</a:t>
              </a:r>
              <a:endParaRPr b="0" i="0" sz="1300" u="none" cap="none" strike="noStrike">
                <a:solidFill>
                  <a:srgbClr val="FFFFFF"/>
                </a:solidFill>
                <a:latin typeface="Roboto"/>
                <a:ea typeface="Roboto"/>
                <a:cs typeface="Roboto"/>
                <a:sym typeface="Roboto"/>
              </a:endParaRPr>
            </a:p>
          </p:txBody>
        </p:sp>
        <p:sp>
          <p:nvSpPr>
            <p:cNvPr id="697" name="Google Shape;697;p28"/>
            <p:cNvSpPr txBox="1"/>
            <p:nvPr/>
          </p:nvSpPr>
          <p:spPr>
            <a:xfrm flipH="1">
              <a:off x="5376388" y="2357518"/>
              <a:ext cx="1746900" cy="44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Fira Sans Extra Condensed Medium"/>
                  <a:ea typeface="Fira Sans Extra Condensed Medium"/>
                  <a:cs typeface="Fira Sans Extra Condensed Medium"/>
                  <a:sym typeface="Fira Sans Extra Condensed Medium"/>
                </a:rPr>
                <a:t>J</a:t>
              </a:r>
              <a:r>
                <a:rPr lang="en" sz="1600">
                  <a:solidFill>
                    <a:srgbClr val="FFFFFF"/>
                  </a:solidFill>
                  <a:latin typeface="Fira Sans Extra Condensed Medium"/>
                  <a:ea typeface="Fira Sans Extra Condensed Medium"/>
                  <a:cs typeface="Fira Sans Extra Condensed Medium"/>
                  <a:sym typeface="Fira Sans Extra Condensed Medium"/>
                </a:rPr>
                <a:t>une/July</a:t>
              </a:r>
              <a:endParaRPr b="0" i="0" sz="1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98" name="Google Shape;698;p28"/>
          <p:cNvGrpSpPr/>
          <p:nvPr/>
        </p:nvGrpSpPr>
        <p:grpSpPr>
          <a:xfrm>
            <a:off x="5102625" y="74986"/>
            <a:ext cx="1928496" cy="1752476"/>
            <a:chOff x="3317738" y="2853586"/>
            <a:chExt cx="1928496" cy="1752476"/>
          </a:xfrm>
        </p:grpSpPr>
        <p:sp>
          <p:nvSpPr>
            <p:cNvPr id="699" name="Google Shape;699;p28"/>
            <p:cNvSpPr/>
            <p:nvPr/>
          </p:nvSpPr>
          <p:spPr>
            <a:xfrm>
              <a:off x="3322207" y="2918802"/>
              <a:ext cx="1863635" cy="1687260"/>
            </a:xfrm>
            <a:custGeom>
              <a:rect b="b" l="l" r="r" t="t"/>
              <a:pathLst>
                <a:path extrusionOk="0" h="20282" w="17096">
                  <a:moveTo>
                    <a:pt x="8431" y="1"/>
                  </a:moveTo>
                  <a:cubicBezTo>
                    <a:pt x="6933" y="1"/>
                    <a:pt x="5496" y="575"/>
                    <a:pt x="4419" y="1612"/>
                  </a:cubicBezTo>
                  <a:cubicBezTo>
                    <a:pt x="3815" y="2208"/>
                    <a:pt x="3344" y="2928"/>
                    <a:pt x="2913" y="3656"/>
                  </a:cubicBezTo>
                  <a:cubicBezTo>
                    <a:pt x="1201" y="6577"/>
                    <a:pt x="1" y="9878"/>
                    <a:pt x="1" y="13262"/>
                  </a:cubicBezTo>
                  <a:cubicBezTo>
                    <a:pt x="1" y="14023"/>
                    <a:pt x="59" y="14801"/>
                    <a:pt x="332" y="15513"/>
                  </a:cubicBezTo>
                  <a:cubicBezTo>
                    <a:pt x="729" y="16564"/>
                    <a:pt x="1556" y="17416"/>
                    <a:pt x="2508" y="18020"/>
                  </a:cubicBezTo>
                  <a:cubicBezTo>
                    <a:pt x="3460" y="18624"/>
                    <a:pt x="4527" y="19013"/>
                    <a:pt x="5603" y="19369"/>
                  </a:cubicBezTo>
                  <a:cubicBezTo>
                    <a:pt x="7119" y="19863"/>
                    <a:pt x="8757" y="20281"/>
                    <a:pt x="10333" y="20281"/>
                  </a:cubicBezTo>
                  <a:cubicBezTo>
                    <a:pt x="11423" y="20281"/>
                    <a:pt x="12484" y="20081"/>
                    <a:pt x="13455" y="19567"/>
                  </a:cubicBezTo>
                  <a:cubicBezTo>
                    <a:pt x="14737" y="18889"/>
                    <a:pt x="15714" y="17705"/>
                    <a:pt x="16301" y="16373"/>
                  </a:cubicBezTo>
                  <a:cubicBezTo>
                    <a:pt x="16880" y="15049"/>
                    <a:pt x="17095" y="13577"/>
                    <a:pt x="17079" y="12129"/>
                  </a:cubicBezTo>
                  <a:cubicBezTo>
                    <a:pt x="17029" y="8116"/>
                    <a:pt x="15391" y="5311"/>
                    <a:pt x="12578" y="1827"/>
                  </a:cubicBezTo>
                  <a:cubicBezTo>
                    <a:pt x="11411" y="603"/>
                    <a:pt x="10269" y="90"/>
                    <a:pt x="8705" y="7"/>
                  </a:cubicBezTo>
                  <a:cubicBezTo>
                    <a:pt x="8614" y="3"/>
                    <a:pt x="8523" y="1"/>
                    <a:pt x="84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28"/>
            <p:cNvSpPr/>
            <p:nvPr/>
          </p:nvSpPr>
          <p:spPr>
            <a:xfrm>
              <a:off x="3317738" y="2853586"/>
              <a:ext cx="1928496" cy="1706809"/>
            </a:xfrm>
            <a:custGeom>
              <a:rect b="b" l="l" r="r" t="t"/>
              <a:pathLst>
                <a:path extrusionOk="0" h="20517" w="17691">
                  <a:moveTo>
                    <a:pt x="8773" y="232"/>
                  </a:moveTo>
                  <a:cubicBezTo>
                    <a:pt x="10298" y="232"/>
                    <a:pt x="11726" y="875"/>
                    <a:pt x="12835" y="2014"/>
                  </a:cubicBezTo>
                  <a:lnTo>
                    <a:pt x="12835" y="2014"/>
                  </a:lnTo>
                  <a:cubicBezTo>
                    <a:pt x="12839" y="2022"/>
                    <a:pt x="12844" y="2030"/>
                    <a:pt x="12850" y="2038"/>
                  </a:cubicBezTo>
                  <a:cubicBezTo>
                    <a:pt x="15043" y="4752"/>
                    <a:pt x="16988" y="7697"/>
                    <a:pt x="17269" y="11272"/>
                  </a:cubicBezTo>
                  <a:cubicBezTo>
                    <a:pt x="17434" y="13274"/>
                    <a:pt x="17211" y="15392"/>
                    <a:pt x="16193" y="17163"/>
                  </a:cubicBezTo>
                  <a:cubicBezTo>
                    <a:pt x="15233" y="18834"/>
                    <a:pt x="13636" y="19960"/>
                    <a:pt x="11717" y="20216"/>
                  </a:cubicBezTo>
                  <a:cubicBezTo>
                    <a:pt x="11364" y="20263"/>
                    <a:pt x="11010" y="20284"/>
                    <a:pt x="10657" y="20284"/>
                  </a:cubicBezTo>
                  <a:cubicBezTo>
                    <a:pt x="9128" y="20284"/>
                    <a:pt x="7601" y="19887"/>
                    <a:pt x="6157" y="19430"/>
                  </a:cubicBezTo>
                  <a:cubicBezTo>
                    <a:pt x="4303" y="18834"/>
                    <a:pt x="2284" y="18082"/>
                    <a:pt x="1192" y="16360"/>
                  </a:cubicBezTo>
                  <a:cubicBezTo>
                    <a:pt x="108" y="14664"/>
                    <a:pt x="406" y="12248"/>
                    <a:pt x="787" y="10362"/>
                  </a:cubicBezTo>
                  <a:cubicBezTo>
                    <a:pt x="1184" y="8409"/>
                    <a:pt x="1912" y="6539"/>
                    <a:pt x="2847" y="4785"/>
                  </a:cubicBezTo>
                  <a:cubicBezTo>
                    <a:pt x="3873" y="2857"/>
                    <a:pt x="5097" y="1020"/>
                    <a:pt x="7323" y="424"/>
                  </a:cubicBezTo>
                  <a:cubicBezTo>
                    <a:pt x="7811" y="295"/>
                    <a:pt x="8297" y="232"/>
                    <a:pt x="8773" y="232"/>
                  </a:cubicBezTo>
                  <a:close/>
                  <a:moveTo>
                    <a:pt x="8789" y="1"/>
                  </a:moveTo>
                  <a:cubicBezTo>
                    <a:pt x="8636" y="1"/>
                    <a:pt x="8481" y="7"/>
                    <a:pt x="8324" y="19"/>
                  </a:cubicBezTo>
                  <a:cubicBezTo>
                    <a:pt x="6405" y="176"/>
                    <a:pt x="4816" y="1235"/>
                    <a:pt x="3749" y="2799"/>
                  </a:cubicBezTo>
                  <a:cubicBezTo>
                    <a:pt x="2549" y="4561"/>
                    <a:pt x="1622" y="6506"/>
                    <a:pt x="1002" y="8550"/>
                  </a:cubicBezTo>
                  <a:cubicBezTo>
                    <a:pt x="406" y="10494"/>
                    <a:pt x="1" y="12720"/>
                    <a:pt x="332" y="14747"/>
                  </a:cubicBezTo>
                  <a:cubicBezTo>
                    <a:pt x="663" y="16774"/>
                    <a:pt x="2251" y="18106"/>
                    <a:pt x="4047" y="18901"/>
                  </a:cubicBezTo>
                  <a:cubicBezTo>
                    <a:pt x="5900" y="19720"/>
                    <a:pt x="8002" y="20357"/>
                    <a:pt x="10037" y="20498"/>
                  </a:cubicBezTo>
                  <a:cubicBezTo>
                    <a:pt x="10232" y="20510"/>
                    <a:pt x="10426" y="20517"/>
                    <a:pt x="10620" y="20517"/>
                  </a:cubicBezTo>
                  <a:cubicBezTo>
                    <a:pt x="12304" y="20517"/>
                    <a:pt x="13937" y="20021"/>
                    <a:pt x="15184" y="18826"/>
                  </a:cubicBezTo>
                  <a:cubicBezTo>
                    <a:pt x="16615" y="17453"/>
                    <a:pt x="17310" y="15516"/>
                    <a:pt x="17492" y="13572"/>
                  </a:cubicBezTo>
                  <a:cubicBezTo>
                    <a:pt x="17691" y="11470"/>
                    <a:pt x="17376" y="9344"/>
                    <a:pt x="16566" y="7391"/>
                  </a:cubicBezTo>
                  <a:cubicBezTo>
                    <a:pt x="15719" y="5377"/>
                    <a:pt x="14407" y="3600"/>
                    <a:pt x="13043" y="1906"/>
                  </a:cubicBezTo>
                  <a:lnTo>
                    <a:pt x="13043" y="1906"/>
                  </a:lnTo>
                  <a:cubicBezTo>
                    <a:pt x="13037" y="1892"/>
                    <a:pt x="13029" y="1878"/>
                    <a:pt x="13016" y="1864"/>
                  </a:cubicBezTo>
                  <a:lnTo>
                    <a:pt x="13016" y="1864"/>
                  </a:lnTo>
                  <a:lnTo>
                    <a:pt x="13012" y="1868"/>
                  </a:lnTo>
                  <a:lnTo>
                    <a:pt x="13012" y="1868"/>
                  </a:lnTo>
                  <a:cubicBezTo>
                    <a:pt x="13001" y="1857"/>
                    <a:pt x="12990" y="1848"/>
                    <a:pt x="12979" y="1842"/>
                  </a:cubicBezTo>
                  <a:lnTo>
                    <a:pt x="12979" y="1842"/>
                  </a:lnTo>
                  <a:cubicBezTo>
                    <a:pt x="11834" y="666"/>
                    <a:pt x="10404" y="1"/>
                    <a:pt x="8789"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28"/>
            <p:cNvSpPr txBox="1"/>
            <p:nvPr/>
          </p:nvSpPr>
          <p:spPr>
            <a:xfrm flipH="1">
              <a:off x="3779537" y="3629476"/>
              <a:ext cx="1095600" cy="60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lang="en" sz="1300">
                  <a:solidFill>
                    <a:srgbClr val="FFFFFF"/>
                  </a:solidFill>
                  <a:latin typeface="Roboto"/>
                  <a:ea typeface="Roboto"/>
                  <a:cs typeface="Roboto"/>
                  <a:sym typeface="Roboto"/>
                </a:rPr>
                <a:t>Songs about money </a:t>
              </a:r>
              <a:endParaRPr b="0" i="0" sz="1300" u="none" cap="none" strike="noStrike">
                <a:solidFill>
                  <a:srgbClr val="FFFFFF"/>
                </a:solidFill>
                <a:latin typeface="Roboto"/>
                <a:ea typeface="Roboto"/>
                <a:cs typeface="Roboto"/>
                <a:sym typeface="Roboto"/>
              </a:endParaRPr>
            </a:p>
          </p:txBody>
        </p:sp>
        <p:sp>
          <p:nvSpPr>
            <p:cNvPr id="702" name="Google Shape;702;p28"/>
            <p:cNvSpPr txBox="1"/>
            <p:nvPr/>
          </p:nvSpPr>
          <p:spPr>
            <a:xfrm flipH="1">
              <a:off x="3779537" y="3179775"/>
              <a:ext cx="1095600" cy="44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n" sz="1600">
                  <a:solidFill>
                    <a:srgbClr val="FFFFFF"/>
                  </a:solidFill>
                  <a:latin typeface="Fira Sans Extra Condensed Medium"/>
                  <a:ea typeface="Fira Sans Extra Condensed Medium"/>
                  <a:cs typeface="Fira Sans Extra Condensed Medium"/>
                  <a:sym typeface="Fira Sans Extra Condensed Medium"/>
                </a:rPr>
                <a:t>April</a:t>
              </a:r>
              <a:endParaRPr b="0" i="0" sz="1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703" name="Google Shape;703;p28"/>
          <p:cNvGrpSpPr/>
          <p:nvPr/>
        </p:nvGrpSpPr>
        <p:grpSpPr>
          <a:xfrm>
            <a:off x="1084513" y="2920111"/>
            <a:ext cx="1928496" cy="1752476"/>
            <a:chOff x="3317738" y="2853586"/>
            <a:chExt cx="1928496" cy="1752476"/>
          </a:xfrm>
        </p:grpSpPr>
        <p:sp>
          <p:nvSpPr>
            <p:cNvPr id="704" name="Google Shape;704;p28"/>
            <p:cNvSpPr/>
            <p:nvPr/>
          </p:nvSpPr>
          <p:spPr>
            <a:xfrm>
              <a:off x="3322207" y="2918802"/>
              <a:ext cx="1863635" cy="1687260"/>
            </a:xfrm>
            <a:custGeom>
              <a:rect b="b" l="l" r="r" t="t"/>
              <a:pathLst>
                <a:path extrusionOk="0" h="20282" w="17096">
                  <a:moveTo>
                    <a:pt x="8431" y="1"/>
                  </a:moveTo>
                  <a:cubicBezTo>
                    <a:pt x="6933" y="1"/>
                    <a:pt x="5496" y="575"/>
                    <a:pt x="4419" y="1612"/>
                  </a:cubicBezTo>
                  <a:cubicBezTo>
                    <a:pt x="3815" y="2208"/>
                    <a:pt x="3344" y="2928"/>
                    <a:pt x="2913" y="3656"/>
                  </a:cubicBezTo>
                  <a:cubicBezTo>
                    <a:pt x="1201" y="6577"/>
                    <a:pt x="1" y="9878"/>
                    <a:pt x="1" y="13262"/>
                  </a:cubicBezTo>
                  <a:cubicBezTo>
                    <a:pt x="1" y="14023"/>
                    <a:pt x="59" y="14801"/>
                    <a:pt x="332" y="15513"/>
                  </a:cubicBezTo>
                  <a:cubicBezTo>
                    <a:pt x="729" y="16564"/>
                    <a:pt x="1556" y="17416"/>
                    <a:pt x="2508" y="18020"/>
                  </a:cubicBezTo>
                  <a:cubicBezTo>
                    <a:pt x="3460" y="18624"/>
                    <a:pt x="4527" y="19013"/>
                    <a:pt x="5603" y="19369"/>
                  </a:cubicBezTo>
                  <a:cubicBezTo>
                    <a:pt x="7119" y="19863"/>
                    <a:pt x="8757" y="20281"/>
                    <a:pt x="10333" y="20281"/>
                  </a:cubicBezTo>
                  <a:cubicBezTo>
                    <a:pt x="11423" y="20281"/>
                    <a:pt x="12484" y="20081"/>
                    <a:pt x="13455" y="19567"/>
                  </a:cubicBezTo>
                  <a:cubicBezTo>
                    <a:pt x="14737" y="18889"/>
                    <a:pt x="15714" y="17705"/>
                    <a:pt x="16301" y="16373"/>
                  </a:cubicBezTo>
                  <a:cubicBezTo>
                    <a:pt x="16880" y="15049"/>
                    <a:pt x="17095" y="13577"/>
                    <a:pt x="17079" y="12129"/>
                  </a:cubicBezTo>
                  <a:cubicBezTo>
                    <a:pt x="17029" y="8116"/>
                    <a:pt x="15391" y="5311"/>
                    <a:pt x="12578" y="1827"/>
                  </a:cubicBezTo>
                  <a:cubicBezTo>
                    <a:pt x="11411" y="603"/>
                    <a:pt x="10269" y="90"/>
                    <a:pt x="8705" y="7"/>
                  </a:cubicBezTo>
                  <a:cubicBezTo>
                    <a:pt x="8614" y="3"/>
                    <a:pt x="8523" y="1"/>
                    <a:pt x="84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28"/>
            <p:cNvSpPr/>
            <p:nvPr/>
          </p:nvSpPr>
          <p:spPr>
            <a:xfrm>
              <a:off x="3317738" y="2853586"/>
              <a:ext cx="1928496" cy="1706809"/>
            </a:xfrm>
            <a:custGeom>
              <a:rect b="b" l="l" r="r" t="t"/>
              <a:pathLst>
                <a:path extrusionOk="0" h="20517" w="17691">
                  <a:moveTo>
                    <a:pt x="8773" y="232"/>
                  </a:moveTo>
                  <a:cubicBezTo>
                    <a:pt x="10298" y="232"/>
                    <a:pt x="11726" y="875"/>
                    <a:pt x="12835" y="2014"/>
                  </a:cubicBezTo>
                  <a:lnTo>
                    <a:pt x="12835" y="2014"/>
                  </a:lnTo>
                  <a:cubicBezTo>
                    <a:pt x="12839" y="2022"/>
                    <a:pt x="12844" y="2030"/>
                    <a:pt x="12850" y="2038"/>
                  </a:cubicBezTo>
                  <a:cubicBezTo>
                    <a:pt x="15043" y="4752"/>
                    <a:pt x="16988" y="7697"/>
                    <a:pt x="17269" y="11272"/>
                  </a:cubicBezTo>
                  <a:cubicBezTo>
                    <a:pt x="17434" y="13274"/>
                    <a:pt x="17211" y="15392"/>
                    <a:pt x="16193" y="17163"/>
                  </a:cubicBezTo>
                  <a:cubicBezTo>
                    <a:pt x="15233" y="18834"/>
                    <a:pt x="13636" y="19960"/>
                    <a:pt x="11717" y="20216"/>
                  </a:cubicBezTo>
                  <a:cubicBezTo>
                    <a:pt x="11364" y="20263"/>
                    <a:pt x="11010" y="20284"/>
                    <a:pt x="10657" y="20284"/>
                  </a:cubicBezTo>
                  <a:cubicBezTo>
                    <a:pt x="9128" y="20284"/>
                    <a:pt x="7601" y="19887"/>
                    <a:pt x="6157" y="19430"/>
                  </a:cubicBezTo>
                  <a:cubicBezTo>
                    <a:pt x="4303" y="18834"/>
                    <a:pt x="2284" y="18082"/>
                    <a:pt x="1192" y="16360"/>
                  </a:cubicBezTo>
                  <a:cubicBezTo>
                    <a:pt x="108" y="14664"/>
                    <a:pt x="406" y="12248"/>
                    <a:pt x="787" y="10362"/>
                  </a:cubicBezTo>
                  <a:cubicBezTo>
                    <a:pt x="1184" y="8409"/>
                    <a:pt x="1912" y="6539"/>
                    <a:pt x="2847" y="4785"/>
                  </a:cubicBezTo>
                  <a:cubicBezTo>
                    <a:pt x="3873" y="2857"/>
                    <a:pt x="5097" y="1020"/>
                    <a:pt x="7323" y="424"/>
                  </a:cubicBezTo>
                  <a:cubicBezTo>
                    <a:pt x="7811" y="295"/>
                    <a:pt x="8297" y="232"/>
                    <a:pt x="8773" y="232"/>
                  </a:cubicBezTo>
                  <a:close/>
                  <a:moveTo>
                    <a:pt x="8789" y="1"/>
                  </a:moveTo>
                  <a:cubicBezTo>
                    <a:pt x="8636" y="1"/>
                    <a:pt x="8481" y="7"/>
                    <a:pt x="8324" y="19"/>
                  </a:cubicBezTo>
                  <a:cubicBezTo>
                    <a:pt x="6405" y="176"/>
                    <a:pt x="4816" y="1235"/>
                    <a:pt x="3749" y="2799"/>
                  </a:cubicBezTo>
                  <a:cubicBezTo>
                    <a:pt x="2549" y="4561"/>
                    <a:pt x="1622" y="6506"/>
                    <a:pt x="1002" y="8550"/>
                  </a:cubicBezTo>
                  <a:cubicBezTo>
                    <a:pt x="406" y="10494"/>
                    <a:pt x="1" y="12720"/>
                    <a:pt x="332" y="14747"/>
                  </a:cubicBezTo>
                  <a:cubicBezTo>
                    <a:pt x="663" y="16774"/>
                    <a:pt x="2251" y="18106"/>
                    <a:pt x="4047" y="18901"/>
                  </a:cubicBezTo>
                  <a:cubicBezTo>
                    <a:pt x="5900" y="19720"/>
                    <a:pt x="8002" y="20357"/>
                    <a:pt x="10037" y="20498"/>
                  </a:cubicBezTo>
                  <a:cubicBezTo>
                    <a:pt x="10232" y="20510"/>
                    <a:pt x="10426" y="20517"/>
                    <a:pt x="10620" y="20517"/>
                  </a:cubicBezTo>
                  <a:cubicBezTo>
                    <a:pt x="12304" y="20517"/>
                    <a:pt x="13937" y="20021"/>
                    <a:pt x="15184" y="18826"/>
                  </a:cubicBezTo>
                  <a:cubicBezTo>
                    <a:pt x="16615" y="17453"/>
                    <a:pt x="17310" y="15516"/>
                    <a:pt x="17492" y="13572"/>
                  </a:cubicBezTo>
                  <a:cubicBezTo>
                    <a:pt x="17691" y="11470"/>
                    <a:pt x="17376" y="9344"/>
                    <a:pt x="16566" y="7391"/>
                  </a:cubicBezTo>
                  <a:cubicBezTo>
                    <a:pt x="15719" y="5377"/>
                    <a:pt x="14407" y="3600"/>
                    <a:pt x="13043" y="1906"/>
                  </a:cubicBezTo>
                  <a:lnTo>
                    <a:pt x="13043" y="1906"/>
                  </a:lnTo>
                  <a:cubicBezTo>
                    <a:pt x="13037" y="1892"/>
                    <a:pt x="13029" y="1878"/>
                    <a:pt x="13016" y="1864"/>
                  </a:cubicBezTo>
                  <a:lnTo>
                    <a:pt x="13016" y="1864"/>
                  </a:lnTo>
                  <a:lnTo>
                    <a:pt x="13012" y="1868"/>
                  </a:lnTo>
                  <a:lnTo>
                    <a:pt x="13012" y="1868"/>
                  </a:lnTo>
                  <a:cubicBezTo>
                    <a:pt x="13001" y="1857"/>
                    <a:pt x="12990" y="1848"/>
                    <a:pt x="12979" y="1842"/>
                  </a:cubicBezTo>
                  <a:lnTo>
                    <a:pt x="12979" y="1842"/>
                  </a:lnTo>
                  <a:cubicBezTo>
                    <a:pt x="11834" y="666"/>
                    <a:pt x="10404" y="1"/>
                    <a:pt x="8789"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28"/>
            <p:cNvSpPr txBox="1"/>
            <p:nvPr/>
          </p:nvSpPr>
          <p:spPr>
            <a:xfrm flipH="1">
              <a:off x="3867788" y="3877175"/>
              <a:ext cx="1095600" cy="449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rgbClr val="FFFFFF"/>
                  </a:solidFill>
                </a:rPr>
                <a:t>September/October/N</a:t>
              </a:r>
              <a:r>
                <a:rPr b="1" lang="en" sz="1300">
                  <a:solidFill>
                    <a:srgbClr val="FFFFFF"/>
                  </a:solidFill>
                </a:rPr>
                <a:t>ovember/December</a:t>
              </a:r>
              <a:endParaRPr b="1" sz="1300">
                <a:solidFill>
                  <a:srgbClr val="FFFFFF"/>
                </a:solidFill>
              </a:endParaRPr>
            </a:p>
            <a:p>
              <a:pPr indent="0" lvl="0" marL="0" rtl="0" algn="l">
                <a:lnSpc>
                  <a:spcPct val="115000"/>
                </a:lnSpc>
                <a:spcBef>
                  <a:spcPts val="1400"/>
                </a:spcBef>
                <a:spcAft>
                  <a:spcPts val="0"/>
                </a:spcAft>
                <a:buClr>
                  <a:schemeClr val="dk1"/>
                </a:buClr>
                <a:buSzPts val="1100"/>
                <a:buFont typeface="Arial"/>
                <a:buNone/>
              </a:pPr>
              <a:r>
                <a:t/>
              </a:r>
              <a:endParaRPr sz="1300">
                <a:solidFill>
                  <a:srgbClr val="FFFFFF"/>
                </a:solidFill>
              </a:endParaRPr>
            </a:p>
            <a:p>
              <a:pPr indent="0" lvl="0" marL="0" marR="0" rtl="0" algn="ctr">
                <a:lnSpc>
                  <a:spcPct val="100000"/>
                </a:lnSpc>
                <a:spcBef>
                  <a:spcPts val="400"/>
                </a:spcBef>
                <a:spcAft>
                  <a:spcPts val="0"/>
                </a:spcAft>
                <a:buClr>
                  <a:srgbClr val="000000"/>
                </a:buClr>
                <a:buSzPts val="1600"/>
                <a:buFont typeface="Arial"/>
                <a:buNone/>
              </a:pPr>
              <a:r>
                <a:t/>
              </a:r>
              <a:endParaRPr sz="16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707" name="Google Shape;707;p28"/>
          <p:cNvGrpSpPr/>
          <p:nvPr/>
        </p:nvGrpSpPr>
        <p:grpSpPr>
          <a:xfrm>
            <a:off x="3379387" y="3082315"/>
            <a:ext cx="1937705" cy="1924361"/>
            <a:chOff x="1687924" y="1872165"/>
            <a:chExt cx="1937705" cy="1924361"/>
          </a:xfrm>
        </p:grpSpPr>
        <p:sp>
          <p:nvSpPr>
            <p:cNvPr id="708" name="Google Shape;708;p28"/>
            <p:cNvSpPr/>
            <p:nvPr/>
          </p:nvSpPr>
          <p:spPr>
            <a:xfrm>
              <a:off x="1714846" y="1941967"/>
              <a:ext cx="1847877" cy="1854560"/>
            </a:xfrm>
            <a:custGeom>
              <a:rect b="b" l="l" r="r" t="t"/>
              <a:pathLst>
                <a:path extrusionOk="0" h="20766" w="17807">
                  <a:moveTo>
                    <a:pt x="7893" y="0"/>
                  </a:moveTo>
                  <a:cubicBezTo>
                    <a:pt x="7050" y="0"/>
                    <a:pt x="5810" y="272"/>
                    <a:pt x="5023" y="992"/>
                  </a:cubicBezTo>
                  <a:cubicBezTo>
                    <a:pt x="4519" y="1456"/>
                    <a:pt x="4146" y="2060"/>
                    <a:pt x="3807" y="2655"/>
                  </a:cubicBezTo>
                  <a:cubicBezTo>
                    <a:pt x="2615" y="4724"/>
                    <a:pt x="1581" y="6908"/>
                    <a:pt x="1118" y="9250"/>
                  </a:cubicBezTo>
                  <a:cubicBezTo>
                    <a:pt x="654" y="11592"/>
                    <a:pt x="1" y="13188"/>
                    <a:pt x="1043" y="15340"/>
                  </a:cubicBezTo>
                  <a:cubicBezTo>
                    <a:pt x="1292" y="15844"/>
                    <a:pt x="2227" y="17201"/>
                    <a:pt x="2781" y="17640"/>
                  </a:cubicBezTo>
                  <a:cubicBezTo>
                    <a:pt x="3236" y="18021"/>
                    <a:pt x="3724" y="18360"/>
                    <a:pt x="4229" y="18658"/>
                  </a:cubicBezTo>
                  <a:cubicBezTo>
                    <a:pt x="5710" y="19518"/>
                    <a:pt x="7232" y="20404"/>
                    <a:pt x="8920" y="20685"/>
                  </a:cubicBezTo>
                  <a:cubicBezTo>
                    <a:pt x="9241" y="20738"/>
                    <a:pt x="9571" y="20766"/>
                    <a:pt x="9901" y="20766"/>
                  </a:cubicBezTo>
                  <a:cubicBezTo>
                    <a:pt x="11307" y="20766"/>
                    <a:pt x="12726" y="20268"/>
                    <a:pt x="13571" y="19162"/>
                  </a:cubicBezTo>
                  <a:cubicBezTo>
                    <a:pt x="14009" y="18575"/>
                    <a:pt x="14257" y="17872"/>
                    <a:pt x="14530" y="17185"/>
                  </a:cubicBezTo>
                  <a:cubicBezTo>
                    <a:pt x="15060" y="15811"/>
                    <a:pt x="15680" y="14471"/>
                    <a:pt x="16375" y="13172"/>
                  </a:cubicBezTo>
                  <a:cubicBezTo>
                    <a:pt x="16855" y="12287"/>
                    <a:pt x="17377" y="11410"/>
                    <a:pt x="17584" y="10425"/>
                  </a:cubicBezTo>
                  <a:cubicBezTo>
                    <a:pt x="17807" y="9291"/>
                    <a:pt x="17592" y="8100"/>
                    <a:pt x="17128" y="7049"/>
                  </a:cubicBezTo>
                  <a:cubicBezTo>
                    <a:pt x="16665" y="5990"/>
                    <a:pt x="15970" y="5047"/>
                    <a:pt x="15225" y="4170"/>
                  </a:cubicBezTo>
                  <a:cubicBezTo>
                    <a:pt x="14770" y="3615"/>
                    <a:pt x="14274" y="3086"/>
                    <a:pt x="13736" y="2606"/>
                  </a:cubicBezTo>
                  <a:cubicBezTo>
                    <a:pt x="12247" y="1274"/>
                    <a:pt x="10410" y="388"/>
                    <a:pt x="8440" y="49"/>
                  </a:cubicBezTo>
                  <a:cubicBezTo>
                    <a:pt x="8292" y="17"/>
                    <a:pt x="8105" y="0"/>
                    <a:pt x="789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28"/>
            <p:cNvSpPr/>
            <p:nvPr/>
          </p:nvSpPr>
          <p:spPr>
            <a:xfrm>
              <a:off x="1687924" y="1872165"/>
              <a:ext cx="1937705" cy="1875815"/>
            </a:xfrm>
            <a:custGeom>
              <a:rect b="b" l="l" r="r" t="t"/>
              <a:pathLst>
                <a:path extrusionOk="0" h="21004" w="17650">
                  <a:moveTo>
                    <a:pt x="7538" y="237"/>
                  </a:moveTo>
                  <a:cubicBezTo>
                    <a:pt x="7742" y="237"/>
                    <a:pt x="7944" y="254"/>
                    <a:pt x="8140" y="290"/>
                  </a:cubicBezTo>
                  <a:lnTo>
                    <a:pt x="8140" y="290"/>
                  </a:lnTo>
                  <a:cubicBezTo>
                    <a:pt x="8141" y="291"/>
                    <a:pt x="8142" y="291"/>
                    <a:pt x="8143" y="291"/>
                  </a:cubicBezTo>
                  <a:cubicBezTo>
                    <a:pt x="10062" y="630"/>
                    <a:pt x="11858" y="1482"/>
                    <a:pt x="13330" y="2757"/>
                  </a:cubicBezTo>
                  <a:cubicBezTo>
                    <a:pt x="14803" y="4056"/>
                    <a:pt x="16235" y="5769"/>
                    <a:pt x="16921" y="7630"/>
                  </a:cubicBezTo>
                  <a:cubicBezTo>
                    <a:pt x="17302" y="8665"/>
                    <a:pt x="17418" y="9798"/>
                    <a:pt x="17120" y="10865"/>
                  </a:cubicBezTo>
                  <a:cubicBezTo>
                    <a:pt x="16847" y="11834"/>
                    <a:pt x="16293" y="12702"/>
                    <a:pt x="15829" y="13579"/>
                  </a:cubicBezTo>
                  <a:cubicBezTo>
                    <a:pt x="15374" y="14440"/>
                    <a:pt x="14961" y="15317"/>
                    <a:pt x="14580" y="16219"/>
                  </a:cubicBezTo>
                  <a:cubicBezTo>
                    <a:pt x="14199" y="17121"/>
                    <a:pt x="13926" y="18122"/>
                    <a:pt x="13397" y="18958"/>
                  </a:cubicBezTo>
                  <a:cubicBezTo>
                    <a:pt x="12576" y="20232"/>
                    <a:pt x="11100" y="20780"/>
                    <a:pt x="9640" y="20780"/>
                  </a:cubicBezTo>
                  <a:cubicBezTo>
                    <a:pt x="9288" y="20780"/>
                    <a:pt x="8938" y="20748"/>
                    <a:pt x="8598" y="20687"/>
                  </a:cubicBezTo>
                  <a:cubicBezTo>
                    <a:pt x="6761" y="20356"/>
                    <a:pt x="4932" y="19347"/>
                    <a:pt x="3410" y="18304"/>
                  </a:cubicBezTo>
                  <a:cubicBezTo>
                    <a:pt x="2185" y="17452"/>
                    <a:pt x="1109" y="16202"/>
                    <a:pt x="621" y="14771"/>
                  </a:cubicBezTo>
                  <a:cubicBezTo>
                    <a:pt x="1" y="12992"/>
                    <a:pt x="605" y="11172"/>
                    <a:pt x="969" y="9409"/>
                  </a:cubicBezTo>
                  <a:cubicBezTo>
                    <a:pt x="1440" y="7159"/>
                    <a:pt x="2375" y="5065"/>
                    <a:pt x="3509" y="3079"/>
                  </a:cubicBezTo>
                  <a:cubicBezTo>
                    <a:pt x="4039" y="2153"/>
                    <a:pt x="4601" y="1193"/>
                    <a:pt x="5602" y="705"/>
                  </a:cubicBezTo>
                  <a:cubicBezTo>
                    <a:pt x="6178" y="420"/>
                    <a:pt x="6870" y="237"/>
                    <a:pt x="7538" y="237"/>
                  </a:cubicBezTo>
                  <a:close/>
                  <a:moveTo>
                    <a:pt x="7499" y="1"/>
                  </a:moveTo>
                  <a:cubicBezTo>
                    <a:pt x="6244" y="1"/>
                    <a:pt x="4960" y="599"/>
                    <a:pt x="4196" y="1565"/>
                  </a:cubicBezTo>
                  <a:cubicBezTo>
                    <a:pt x="3501" y="2451"/>
                    <a:pt x="2979" y="3501"/>
                    <a:pt x="2483" y="4503"/>
                  </a:cubicBezTo>
                  <a:cubicBezTo>
                    <a:pt x="2011" y="5438"/>
                    <a:pt x="1606" y="6406"/>
                    <a:pt x="1267" y="7407"/>
                  </a:cubicBezTo>
                  <a:cubicBezTo>
                    <a:pt x="911" y="8466"/>
                    <a:pt x="704" y="9566"/>
                    <a:pt x="464" y="10659"/>
                  </a:cubicBezTo>
                  <a:cubicBezTo>
                    <a:pt x="265" y="11560"/>
                    <a:pt x="67" y="12479"/>
                    <a:pt x="117" y="13406"/>
                  </a:cubicBezTo>
                  <a:cubicBezTo>
                    <a:pt x="199" y="15011"/>
                    <a:pt x="1101" y="16525"/>
                    <a:pt x="2218" y="17642"/>
                  </a:cubicBezTo>
                  <a:cubicBezTo>
                    <a:pt x="2773" y="18205"/>
                    <a:pt x="3476" y="18635"/>
                    <a:pt x="4146" y="19024"/>
                  </a:cubicBezTo>
                  <a:cubicBezTo>
                    <a:pt x="5081" y="19570"/>
                    <a:pt x="6033" y="20108"/>
                    <a:pt x="7042" y="20488"/>
                  </a:cubicBezTo>
                  <a:cubicBezTo>
                    <a:pt x="7886" y="20804"/>
                    <a:pt x="8802" y="21003"/>
                    <a:pt x="9706" y="21003"/>
                  </a:cubicBezTo>
                  <a:cubicBezTo>
                    <a:pt x="10601" y="21003"/>
                    <a:pt x="11485" y="20809"/>
                    <a:pt x="12280" y="20339"/>
                  </a:cubicBezTo>
                  <a:cubicBezTo>
                    <a:pt x="13024" y="19901"/>
                    <a:pt x="13554" y="19255"/>
                    <a:pt x="13910" y="18478"/>
                  </a:cubicBezTo>
                  <a:cubicBezTo>
                    <a:pt x="14406" y="17427"/>
                    <a:pt x="14770" y="16310"/>
                    <a:pt x="15267" y="15251"/>
                  </a:cubicBezTo>
                  <a:cubicBezTo>
                    <a:pt x="16144" y="13356"/>
                    <a:pt x="17650" y="11478"/>
                    <a:pt x="17517" y="9293"/>
                  </a:cubicBezTo>
                  <a:cubicBezTo>
                    <a:pt x="17368" y="6943"/>
                    <a:pt x="15780" y="4900"/>
                    <a:pt x="14208" y="3278"/>
                  </a:cubicBezTo>
                  <a:cubicBezTo>
                    <a:pt x="12602" y="1607"/>
                    <a:pt x="10514" y="493"/>
                    <a:pt x="8244" y="74"/>
                  </a:cubicBezTo>
                  <a:lnTo>
                    <a:pt x="8244" y="74"/>
                  </a:lnTo>
                  <a:cubicBezTo>
                    <a:pt x="8234" y="68"/>
                    <a:pt x="8223" y="63"/>
                    <a:pt x="8209" y="59"/>
                  </a:cubicBezTo>
                  <a:lnTo>
                    <a:pt x="8209" y="59"/>
                  </a:lnTo>
                  <a:lnTo>
                    <a:pt x="8209" y="68"/>
                  </a:lnTo>
                  <a:cubicBezTo>
                    <a:pt x="7976" y="23"/>
                    <a:pt x="7738" y="1"/>
                    <a:pt x="7499"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28"/>
            <p:cNvSpPr txBox="1"/>
            <p:nvPr/>
          </p:nvSpPr>
          <p:spPr>
            <a:xfrm flipH="1">
              <a:off x="1914563" y="2722599"/>
              <a:ext cx="1484400" cy="628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lang="en" sz="1300">
                  <a:solidFill>
                    <a:srgbClr val="FFFFFF"/>
                  </a:solidFill>
                  <a:latin typeface="Roboto"/>
                  <a:ea typeface="Roboto"/>
                  <a:cs typeface="Roboto"/>
                  <a:sym typeface="Roboto"/>
                </a:rPr>
                <a:t>good month for new releases as well.</a:t>
              </a:r>
              <a:endParaRPr b="0" i="0" sz="1300" u="none" cap="none" strike="noStrike">
                <a:solidFill>
                  <a:srgbClr val="FFFFFF"/>
                </a:solidFill>
                <a:latin typeface="Roboto"/>
                <a:ea typeface="Roboto"/>
                <a:cs typeface="Roboto"/>
                <a:sym typeface="Roboto"/>
              </a:endParaRPr>
            </a:p>
          </p:txBody>
        </p:sp>
        <p:sp>
          <p:nvSpPr>
            <p:cNvPr id="711" name="Google Shape;711;p28"/>
            <p:cNvSpPr txBox="1"/>
            <p:nvPr/>
          </p:nvSpPr>
          <p:spPr>
            <a:xfrm flipH="1">
              <a:off x="1809138" y="2357518"/>
              <a:ext cx="1659300" cy="44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n" sz="1600">
                  <a:solidFill>
                    <a:srgbClr val="FFFFFF"/>
                  </a:solidFill>
                  <a:latin typeface="Fira Sans Extra Condensed Medium"/>
                  <a:ea typeface="Fira Sans Extra Condensed Medium"/>
                  <a:cs typeface="Fira Sans Extra Condensed Medium"/>
                  <a:sym typeface="Fira Sans Extra Condensed Medium"/>
                </a:rPr>
                <a:t>August </a:t>
              </a:r>
              <a:endParaRPr b="0" i="0" sz="1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712" name="Google Shape;712;p28"/>
          <p:cNvGrpSpPr/>
          <p:nvPr/>
        </p:nvGrpSpPr>
        <p:grpSpPr>
          <a:xfrm>
            <a:off x="6550563" y="1483075"/>
            <a:ext cx="2198099" cy="1637432"/>
            <a:chOff x="3226563" y="1118600"/>
            <a:chExt cx="2198099" cy="1637432"/>
          </a:xfrm>
        </p:grpSpPr>
        <p:sp>
          <p:nvSpPr>
            <p:cNvPr id="713" name="Google Shape;713;p28"/>
            <p:cNvSpPr/>
            <p:nvPr/>
          </p:nvSpPr>
          <p:spPr>
            <a:xfrm>
              <a:off x="3395448" y="1171525"/>
              <a:ext cx="1980335" cy="1584507"/>
            </a:xfrm>
            <a:custGeom>
              <a:rect b="b" l="l" r="r" t="t"/>
              <a:pathLst>
                <a:path extrusionOk="0" h="17207" w="18353">
                  <a:moveTo>
                    <a:pt x="8972" y="0"/>
                  </a:moveTo>
                  <a:cubicBezTo>
                    <a:pt x="7793" y="0"/>
                    <a:pt x="6460" y="236"/>
                    <a:pt x="4858" y="706"/>
                  </a:cubicBezTo>
                  <a:lnTo>
                    <a:pt x="5002" y="669"/>
                  </a:lnTo>
                  <a:lnTo>
                    <a:pt x="5002" y="669"/>
                  </a:lnTo>
                  <a:cubicBezTo>
                    <a:pt x="3645" y="1033"/>
                    <a:pt x="2467" y="1996"/>
                    <a:pt x="1672" y="3205"/>
                  </a:cubicBezTo>
                  <a:cubicBezTo>
                    <a:pt x="861" y="4446"/>
                    <a:pt x="431" y="5919"/>
                    <a:pt x="265" y="7408"/>
                  </a:cubicBezTo>
                  <a:cubicBezTo>
                    <a:pt x="1" y="9816"/>
                    <a:pt x="538" y="12472"/>
                    <a:pt x="2284" y="14077"/>
                  </a:cubicBezTo>
                  <a:cubicBezTo>
                    <a:pt x="3757" y="15409"/>
                    <a:pt x="5668" y="16684"/>
                    <a:pt x="7588" y="16990"/>
                  </a:cubicBezTo>
                  <a:cubicBezTo>
                    <a:pt x="8536" y="17141"/>
                    <a:pt x="9644" y="17206"/>
                    <a:pt x="10730" y="17206"/>
                  </a:cubicBezTo>
                  <a:cubicBezTo>
                    <a:pt x="11065" y="17206"/>
                    <a:pt x="11399" y="17200"/>
                    <a:pt x="11725" y="17188"/>
                  </a:cubicBezTo>
                  <a:cubicBezTo>
                    <a:pt x="14555" y="17081"/>
                    <a:pt x="17228" y="14690"/>
                    <a:pt x="17724" y="13655"/>
                  </a:cubicBezTo>
                  <a:cubicBezTo>
                    <a:pt x="18047" y="12993"/>
                    <a:pt x="18146" y="12240"/>
                    <a:pt x="18187" y="11504"/>
                  </a:cubicBezTo>
                  <a:cubicBezTo>
                    <a:pt x="18353" y="7946"/>
                    <a:pt x="16921" y="4289"/>
                    <a:pt x="14241" y="2080"/>
                  </a:cubicBezTo>
                  <a:cubicBezTo>
                    <a:pt x="12554" y="691"/>
                    <a:pt x="10989" y="0"/>
                    <a:pt x="89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28"/>
            <p:cNvSpPr/>
            <p:nvPr/>
          </p:nvSpPr>
          <p:spPr>
            <a:xfrm>
              <a:off x="3226563" y="1118600"/>
              <a:ext cx="2198099" cy="1637418"/>
            </a:xfrm>
            <a:custGeom>
              <a:rect b="b" l="l" r="r" t="t"/>
              <a:pathLst>
                <a:path extrusionOk="0" h="17463" w="18850">
                  <a:moveTo>
                    <a:pt x="9500" y="228"/>
                  </a:moveTo>
                  <a:cubicBezTo>
                    <a:pt x="9872" y="228"/>
                    <a:pt x="10245" y="252"/>
                    <a:pt x="10616" y="304"/>
                  </a:cubicBezTo>
                  <a:cubicBezTo>
                    <a:pt x="12106" y="520"/>
                    <a:pt x="13421" y="1248"/>
                    <a:pt x="14580" y="2191"/>
                  </a:cubicBezTo>
                  <a:cubicBezTo>
                    <a:pt x="17426" y="4483"/>
                    <a:pt x="18849" y="8289"/>
                    <a:pt x="18585" y="11897"/>
                  </a:cubicBezTo>
                  <a:cubicBezTo>
                    <a:pt x="18518" y="12774"/>
                    <a:pt x="18328" y="13618"/>
                    <a:pt x="17757" y="14304"/>
                  </a:cubicBezTo>
                  <a:cubicBezTo>
                    <a:pt x="17277" y="14850"/>
                    <a:pt x="16731" y="15339"/>
                    <a:pt x="16135" y="15752"/>
                  </a:cubicBezTo>
                  <a:cubicBezTo>
                    <a:pt x="15407" y="16257"/>
                    <a:pt x="14613" y="16654"/>
                    <a:pt x="13769" y="16927"/>
                  </a:cubicBezTo>
                  <a:cubicBezTo>
                    <a:pt x="13006" y="17156"/>
                    <a:pt x="12220" y="17205"/>
                    <a:pt x="11435" y="17205"/>
                  </a:cubicBezTo>
                  <a:cubicBezTo>
                    <a:pt x="11283" y="17205"/>
                    <a:pt x="11132" y="17203"/>
                    <a:pt x="10981" y="17200"/>
                  </a:cubicBezTo>
                  <a:cubicBezTo>
                    <a:pt x="9955" y="17192"/>
                    <a:pt x="8912" y="17151"/>
                    <a:pt x="7911" y="16952"/>
                  </a:cubicBezTo>
                  <a:cubicBezTo>
                    <a:pt x="6918" y="16754"/>
                    <a:pt x="5991" y="16323"/>
                    <a:pt x="5131" y="15802"/>
                  </a:cubicBezTo>
                  <a:cubicBezTo>
                    <a:pt x="3484" y="14793"/>
                    <a:pt x="1986" y="13510"/>
                    <a:pt x="1333" y="11648"/>
                  </a:cubicBezTo>
                  <a:cubicBezTo>
                    <a:pt x="1" y="7867"/>
                    <a:pt x="1333" y="2034"/>
                    <a:pt x="5652" y="875"/>
                  </a:cubicBezTo>
                  <a:cubicBezTo>
                    <a:pt x="5664" y="871"/>
                    <a:pt x="5674" y="865"/>
                    <a:pt x="5683" y="859"/>
                  </a:cubicBezTo>
                  <a:lnTo>
                    <a:pt x="5683" y="859"/>
                  </a:lnTo>
                  <a:cubicBezTo>
                    <a:pt x="6920" y="513"/>
                    <a:pt x="8208" y="228"/>
                    <a:pt x="9500" y="228"/>
                  </a:cubicBezTo>
                  <a:close/>
                  <a:moveTo>
                    <a:pt x="9501" y="0"/>
                  </a:moveTo>
                  <a:cubicBezTo>
                    <a:pt x="8100" y="0"/>
                    <a:pt x="6691" y="325"/>
                    <a:pt x="5354" y="710"/>
                  </a:cubicBezTo>
                  <a:cubicBezTo>
                    <a:pt x="5338" y="716"/>
                    <a:pt x="5324" y="724"/>
                    <a:pt x="5314" y="735"/>
                  </a:cubicBezTo>
                  <a:lnTo>
                    <a:pt x="5314" y="735"/>
                  </a:lnTo>
                  <a:cubicBezTo>
                    <a:pt x="1603" y="1931"/>
                    <a:pt x="228" y="6515"/>
                    <a:pt x="712" y="10051"/>
                  </a:cubicBezTo>
                  <a:cubicBezTo>
                    <a:pt x="985" y="12012"/>
                    <a:pt x="1871" y="13585"/>
                    <a:pt x="3393" y="14842"/>
                  </a:cubicBezTo>
                  <a:cubicBezTo>
                    <a:pt x="4982" y="16141"/>
                    <a:pt x="6744" y="17085"/>
                    <a:pt x="8796" y="17308"/>
                  </a:cubicBezTo>
                  <a:cubicBezTo>
                    <a:pt x="9570" y="17396"/>
                    <a:pt x="10362" y="17463"/>
                    <a:pt x="11150" y="17463"/>
                  </a:cubicBezTo>
                  <a:cubicBezTo>
                    <a:pt x="12434" y="17463"/>
                    <a:pt x="13708" y="17286"/>
                    <a:pt x="14878" y="16737"/>
                  </a:cubicBezTo>
                  <a:cubicBezTo>
                    <a:pt x="16144" y="16150"/>
                    <a:pt x="17616" y="15173"/>
                    <a:pt x="18312" y="13915"/>
                  </a:cubicBezTo>
                  <a:cubicBezTo>
                    <a:pt x="18775" y="13088"/>
                    <a:pt x="18841" y="12054"/>
                    <a:pt x="18841" y="11135"/>
                  </a:cubicBezTo>
                  <a:cubicBezTo>
                    <a:pt x="18849" y="10151"/>
                    <a:pt x="18742" y="9166"/>
                    <a:pt x="18510" y="8215"/>
                  </a:cubicBezTo>
                  <a:cubicBezTo>
                    <a:pt x="18088" y="6336"/>
                    <a:pt x="17203" y="4599"/>
                    <a:pt x="15937" y="3151"/>
                  </a:cubicBezTo>
                  <a:cubicBezTo>
                    <a:pt x="14737" y="1810"/>
                    <a:pt x="13115" y="652"/>
                    <a:pt x="11345" y="213"/>
                  </a:cubicBezTo>
                  <a:cubicBezTo>
                    <a:pt x="10736" y="64"/>
                    <a:pt x="10119" y="0"/>
                    <a:pt x="9501"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28"/>
            <p:cNvSpPr txBox="1"/>
            <p:nvPr/>
          </p:nvSpPr>
          <p:spPr>
            <a:xfrm flipH="1">
              <a:off x="3907587" y="1986601"/>
              <a:ext cx="1106700" cy="607200"/>
            </a:xfrm>
            <a:prstGeom prst="rect">
              <a:avLst/>
            </a:prstGeom>
            <a:noFill/>
            <a:ln>
              <a:noFill/>
            </a:ln>
          </p:spPr>
          <p:txBody>
            <a:bodyPr anchorCtr="0" anchor="ctr" bIns="91425" lIns="91425" spcFirstLastPara="1" rIns="91425" wrap="square" tIns="91425">
              <a:noAutofit/>
            </a:bodyPr>
            <a:lstStyle/>
            <a:p>
              <a:pPr indent="0" lvl="0" marL="457200" rtl="0" algn="ctr">
                <a:lnSpc>
                  <a:spcPct val="115000"/>
                </a:lnSpc>
                <a:spcBef>
                  <a:spcPts val="1100"/>
                </a:spcBef>
                <a:spcAft>
                  <a:spcPts val="0"/>
                </a:spcAft>
                <a:buNone/>
              </a:pPr>
              <a:r>
                <a:t/>
              </a:r>
              <a:endParaRPr sz="1300">
                <a:solidFill>
                  <a:srgbClr val="FFFFFF"/>
                </a:solidFill>
                <a:latin typeface="Roboto"/>
                <a:ea typeface="Roboto"/>
                <a:cs typeface="Roboto"/>
                <a:sym typeface="Roboto"/>
              </a:endParaRPr>
            </a:p>
            <a:p>
              <a:pPr indent="0" lvl="0" marL="0" rtl="0" algn="ctr">
                <a:lnSpc>
                  <a:spcPct val="115000"/>
                </a:lnSpc>
                <a:spcBef>
                  <a:spcPts val="1100"/>
                </a:spcBef>
                <a:spcAft>
                  <a:spcPts val="0"/>
                </a:spcAft>
                <a:buNone/>
              </a:pPr>
              <a:r>
                <a:rPr lang="en" sz="1300">
                  <a:solidFill>
                    <a:srgbClr val="FFFFFF"/>
                  </a:solidFill>
                  <a:latin typeface="Roboto"/>
                  <a:ea typeface="Roboto"/>
                  <a:cs typeface="Roboto"/>
                  <a:sym typeface="Roboto"/>
                </a:rPr>
                <a:t>Celebration &amp; summer fun</a:t>
              </a:r>
              <a:endParaRPr sz="1300">
                <a:solidFill>
                  <a:srgbClr val="FFFFFF"/>
                </a:solidFill>
                <a:latin typeface="Roboto"/>
                <a:ea typeface="Roboto"/>
                <a:cs typeface="Roboto"/>
                <a:sym typeface="Roboto"/>
              </a:endParaRPr>
            </a:p>
            <a:p>
              <a:pPr indent="0" lvl="0" marL="0" marR="0" rtl="0" algn="ctr">
                <a:lnSpc>
                  <a:spcPct val="100000"/>
                </a:lnSpc>
                <a:spcBef>
                  <a:spcPts val="1100"/>
                </a:spcBef>
                <a:spcAft>
                  <a:spcPts val="0"/>
                </a:spcAft>
                <a:buClr>
                  <a:srgbClr val="000000"/>
                </a:buClr>
                <a:buSzPts val="1300"/>
                <a:buFont typeface="Arial"/>
                <a:buNone/>
              </a:pPr>
              <a:r>
                <a:t/>
              </a:r>
              <a:endParaRPr sz="1300">
                <a:solidFill>
                  <a:srgbClr val="FFFFFF"/>
                </a:solidFill>
                <a:latin typeface="Roboto"/>
                <a:ea typeface="Roboto"/>
                <a:cs typeface="Roboto"/>
                <a:sym typeface="Roboto"/>
              </a:endParaRPr>
            </a:p>
          </p:txBody>
        </p:sp>
        <p:sp>
          <p:nvSpPr>
            <p:cNvPr id="716" name="Google Shape;716;p28"/>
            <p:cNvSpPr txBox="1"/>
            <p:nvPr/>
          </p:nvSpPr>
          <p:spPr>
            <a:xfrm flipH="1">
              <a:off x="3801075" y="1501150"/>
              <a:ext cx="1049100" cy="44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Fira Sans Extra Condensed Medium"/>
                  <a:ea typeface="Fira Sans Extra Condensed Medium"/>
                  <a:cs typeface="Fira Sans Extra Condensed Medium"/>
                  <a:sym typeface="Fira Sans Extra Condensed Medium"/>
                </a:rPr>
                <a:t>M</a:t>
              </a:r>
              <a:r>
                <a:rPr lang="en" sz="1600">
                  <a:solidFill>
                    <a:srgbClr val="FFFFFF"/>
                  </a:solidFill>
                  <a:latin typeface="Fira Sans Extra Condensed Medium"/>
                  <a:ea typeface="Fira Sans Extra Condensed Medium"/>
                  <a:cs typeface="Fira Sans Extra Condensed Medium"/>
                  <a:sym typeface="Fira Sans Extra Condensed Medium"/>
                </a:rPr>
                <a:t>ay</a:t>
              </a:r>
              <a:endParaRPr b="0" i="0" sz="1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sp>
        <p:nvSpPr>
          <p:cNvPr id="717" name="Google Shape;717;p28"/>
          <p:cNvSpPr txBox="1"/>
          <p:nvPr/>
        </p:nvSpPr>
        <p:spPr>
          <a:xfrm>
            <a:off x="1557500" y="4252925"/>
            <a:ext cx="1025400" cy="3540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t/>
            </a:r>
            <a:endParaRPr sz="1100">
              <a:solidFill>
                <a:srgbClr val="FFFFFF"/>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721" name="Shape 721"/>
        <p:cNvGrpSpPr/>
        <p:nvPr/>
      </p:nvGrpSpPr>
      <p:grpSpPr>
        <a:xfrm>
          <a:off x="0" y="0"/>
          <a:ext cx="0" cy="0"/>
          <a:chOff x="0" y="0"/>
          <a:chExt cx="0" cy="0"/>
        </a:xfrm>
      </p:grpSpPr>
      <p:cxnSp>
        <p:nvCxnSpPr>
          <p:cNvPr id="722" name="Google Shape;722;g79f941633b_9_414"/>
          <p:cNvCxnSpPr/>
          <p:nvPr/>
        </p:nvCxnSpPr>
        <p:spPr>
          <a:xfrm>
            <a:off x="815100" y="703941"/>
            <a:ext cx="7513800" cy="6600"/>
          </a:xfrm>
          <a:prstGeom prst="straightConnector1">
            <a:avLst/>
          </a:prstGeom>
          <a:noFill/>
          <a:ln cap="flat" cmpd="sng" w="28575">
            <a:solidFill>
              <a:srgbClr val="666666"/>
            </a:solidFill>
            <a:prstDash val="solid"/>
            <a:round/>
            <a:headEnd len="med" w="med" type="none"/>
            <a:tailEnd len="med" w="med" type="none"/>
          </a:ln>
        </p:spPr>
      </p:cxnSp>
      <p:sp>
        <p:nvSpPr>
          <p:cNvPr id="723" name="Google Shape;723;g79f941633b_9_414"/>
          <p:cNvSpPr txBox="1"/>
          <p:nvPr/>
        </p:nvSpPr>
        <p:spPr>
          <a:xfrm>
            <a:off x="815097" y="170675"/>
            <a:ext cx="7548300" cy="82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latin typeface="Oswald"/>
                <a:ea typeface="Oswald"/>
                <a:cs typeface="Oswald"/>
                <a:sym typeface="Oswald"/>
              </a:rPr>
              <a:t>DATA PREPROCESSING: Transformations</a:t>
            </a:r>
            <a:endParaRPr sz="2400">
              <a:latin typeface="Oswald"/>
              <a:ea typeface="Oswald"/>
              <a:cs typeface="Oswald"/>
              <a:sym typeface="Oswald"/>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grpSp>
        <p:nvGrpSpPr>
          <p:cNvPr id="724" name="Google Shape;724;g79f941633b_9_414"/>
          <p:cNvGrpSpPr/>
          <p:nvPr/>
        </p:nvGrpSpPr>
        <p:grpSpPr>
          <a:xfrm>
            <a:off x="123298" y="3489393"/>
            <a:ext cx="4290513" cy="928510"/>
            <a:chOff x="1743737" y="3639430"/>
            <a:chExt cx="5656576" cy="967500"/>
          </a:xfrm>
        </p:grpSpPr>
        <p:sp>
          <p:nvSpPr>
            <p:cNvPr id="725" name="Google Shape;725;g79f941633b_9_414"/>
            <p:cNvSpPr/>
            <p:nvPr/>
          </p:nvSpPr>
          <p:spPr>
            <a:xfrm>
              <a:off x="1743737" y="3639430"/>
              <a:ext cx="967500" cy="967500"/>
            </a:xfrm>
            <a:prstGeom prst="ellipse">
              <a:avLst/>
            </a:prstGeom>
            <a:solidFill>
              <a:srgbClr val="24D14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726" name="Google Shape;726;g79f941633b_9_414"/>
            <p:cNvSpPr/>
            <p:nvPr/>
          </p:nvSpPr>
          <p:spPr>
            <a:xfrm>
              <a:off x="1832736" y="3728530"/>
              <a:ext cx="789300" cy="7893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g79f941633b_9_414"/>
            <p:cNvSpPr/>
            <p:nvPr/>
          </p:nvSpPr>
          <p:spPr>
            <a:xfrm>
              <a:off x="1872701" y="3768279"/>
              <a:ext cx="1369262" cy="709801"/>
            </a:xfrm>
            <a:custGeom>
              <a:rect b="b" l="l" r="r" t="t"/>
              <a:pathLst>
                <a:path extrusionOk="0" h="32755" w="63187">
                  <a:moveTo>
                    <a:pt x="16383" y="1"/>
                  </a:moveTo>
                  <a:cubicBezTo>
                    <a:pt x="7335" y="1"/>
                    <a:pt x="0" y="7335"/>
                    <a:pt x="0" y="16372"/>
                  </a:cubicBezTo>
                  <a:cubicBezTo>
                    <a:pt x="0" y="25420"/>
                    <a:pt x="7335" y="32755"/>
                    <a:pt x="16383" y="32755"/>
                  </a:cubicBezTo>
                  <a:cubicBezTo>
                    <a:pt x="20812" y="32755"/>
                    <a:pt x="24825" y="30993"/>
                    <a:pt x="27766" y="28147"/>
                  </a:cubicBezTo>
                  <a:cubicBezTo>
                    <a:pt x="34961" y="22423"/>
                    <a:pt x="41129" y="21059"/>
                    <a:pt x="45371" y="21059"/>
                  </a:cubicBezTo>
                  <a:cubicBezTo>
                    <a:pt x="47854" y="21059"/>
                    <a:pt x="49677" y="21526"/>
                    <a:pt x="50661" y="21860"/>
                  </a:cubicBezTo>
                  <a:cubicBezTo>
                    <a:pt x="52638" y="22908"/>
                    <a:pt x="54543" y="23694"/>
                    <a:pt x="55864" y="23694"/>
                  </a:cubicBezTo>
                  <a:cubicBezTo>
                    <a:pt x="59901" y="23694"/>
                    <a:pt x="63187" y="20420"/>
                    <a:pt x="63187" y="16372"/>
                  </a:cubicBezTo>
                  <a:cubicBezTo>
                    <a:pt x="63187" y="12335"/>
                    <a:pt x="59901" y="9061"/>
                    <a:pt x="55864" y="9061"/>
                  </a:cubicBezTo>
                  <a:cubicBezTo>
                    <a:pt x="54543" y="9061"/>
                    <a:pt x="52638" y="9835"/>
                    <a:pt x="50661" y="10895"/>
                  </a:cubicBezTo>
                  <a:cubicBezTo>
                    <a:pt x="49678" y="11228"/>
                    <a:pt x="47859" y="11693"/>
                    <a:pt x="45383" y="11693"/>
                  </a:cubicBezTo>
                  <a:cubicBezTo>
                    <a:pt x="41140" y="11693"/>
                    <a:pt x="34968" y="10329"/>
                    <a:pt x="27766" y="4608"/>
                  </a:cubicBezTo>
                  <a:cubicBezTo>
                    <a:pt x="24825" y="1751"/>
                    <a:pt x="20812" y="1"/>
                    <a:pt x="1638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g79f941633b_9_414"/>
            <p:cNvSpPr/>
            <p:nvPr/>
          </p:nvSpPr>
          <p:spPr>
            <a:xfrm>
              <a:off x="3024643" y="4048732"/>
              <a:ext cx="148895" cy="148895"/>
            </a:xfrm>
            <a:custGeom>
              <a:rect b="b" l="l" r="r" t="t"/>
              <a:pathLst>
                <a:path extrusionOk="0" h="6871" w="6871">
                  <a:moveTo>
                    <a:pt x="3430" y="0"/>
                  </a:moveTo>
                  <a:cubicBezTo>
                    <a:pt x="1537" y="0"/>
                    <a:pt x="1" y="1536"/>
                    <a:pt x="1" y="3441"/>
                  </a:cubicBezTo>
                  <a:cubicBezTo>
                    <a:pt x="1" y="5334"/>
                    <a:pt x="1537" y="6870"/>
                    <a:pt x="3430" y="6870"/>
                  </a:cubicBezTo>
                  <a:cubicBezTo>
                    <a:pt x="5335" y="6870"/>
                    <a:pt x="6871" y="5334"/>
                    <a:pt x="6871" y="3441"/>
                  </a:cubicBezTo>
                  <a:cubicBezTo>
                    <a:pt x="6871" y="1536"/>
                    <a:pt x="5335" y="0"/>
                    <a:pt x="34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g79f941633b_9_414"/>
            <p:cNvSpPr txBox="1"/>
            <p:nvPr/>
          </p:nvSpPr>
          <p:spPr>
            <a:xfrm>
              <a:off x="5071713" y="3973030"/>
              <a:ext cx="2328600" cy="300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Logarithmic scaling -&gt; skewed to balanced normal distribution</a:t>
              </a:r>
              <a:endParaRPr b="0" i="0" sz="1200" u="none" cap="none" strike="noStrike">
                <a:solidFill>
                  <a:srgbClr val="434343"/>
                </a:solidFill>
                <a:latin typeface="Roboto"/>
                <a:ea typeface="Roboto"/>
                <a:cs typeface="Roboto"/>
                <a:sym typeface="Roboto"/>
              </a:endParaRPr>
            </a:p>
          </p:txBody>
        </p:sp>
        <p:sp>
          <p:nvSpPr>
            <p:cNvPr id="730" name="Google Shape;730;g79f941633b_9_414"/>
            <p:cNvSpPr/>
            <p:nvPr/>
          </p:nvSpPr>
          <p:spPr>
            <a:xfrm>
              <a:off x="3486928" y="3963128"/>
              <a:ext cx="1467900" cy="3003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lang="en" sz="800">
                  <a:solidFill>
                    <a:srgbClr val="FFFFFF"/>
                  </a:solidFill>
                  <a:latin typeface="Cambria"/>
                  <a:ea typeface="Cambria"/>
                  <a:cs typeface="Cambria"/>
                  <a:sym typeface="Cambria"/>
                </a:rPr>
                <a:t>instrumentalness</a:t>
              </a:r>
              <a:endParaRPr b="1" i="0" sz="800" u="none" cap="none" strike="noStrike">
                <a:solidFill>
                  <a:srgbClr val="FFFFFF"/>
                </a:solidFill>
                <a:latin typeface="Cambria"/>
                <a:ea typeface="Cambria"/>
                <a:cs typeface="Cambria"/>
                <a:sym typeface="Cambria"/>
              </a:endParaRPr>
            </a:p>
          </p:txBody>
        </p:sp>
        <p:grpSp>
          <p:nvGrpSpPr>
            <p:cNvPr id="731" name="Google Shape;731;g79f941633b_9_414"/>
            <p:cNvGrpSpPr/>
            <p:nvPr/>
          </p:nvGrpSpPr>
          <p:grpSpPr>
            <a:xfrm>
              <a:off x="2050012" y="3909508"/>
              <a:ext cx="354948" cy="427343"/>
              <a:chOff x="7576605" y="1983877"/>
              <a:chExt cx="276698" cy="333133"/>
            </a:xfrm>
          </p:grpSpPr>
          <p:sp>
            <p:nvSpPr>
              <p:cNvPr id="732" name="Google Shape;732;g79f941633b_9_41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g79f941633b_9_41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34" name="Google Shape;734;g79f941633b_9_414"/>
          <p:cNvGrpSpPr/>
          <p:nvPr/>
        </p:nvGrpSpPr>
        <p:grpSpPr>
          <a:xfrm>
            <a:off x="398522" y="2716064"/>
            <a:ext cx="4015290" cy="928510"/>
            <a:chOff x="2106589" y="2833627"/>
            <a:chExt cx="5293724" cy="967500"/>
          </a:xfrm>
        </p:grpSpPr>
        <p:sp>
          <p:nvSpPr>
            <p:cNvPr id="735" name="Google Shape;735;g79f941633b_9_414"/>
            <p:cNvSpPr/>
            <p:nvPr/>
          </p:nvSpPr>
          <p:spPr>
            <a:xfrm>
              <a:off x="2106589" y="2833627"/>
              <a:ext cx="967500" cy="967500"/>
            </a:xfrm>
            <a:prstGeom prst="ellipse">
              <a:avLst/>
            </a:prstGeom>
            <a:solidFill>
              <a:srgbClr val="C1101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736" name="Google Shape;736;g79f941633b_9_414"/>
            <p:cNvSpPr/>
            <p:nvPr/>
          </p:nvSpPr>
          <p:spPr>
            <a:xfrm>
              <a:off x="2195588" y="2922727"/>
              <a:ext cx="789300" cy="7893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g79f941633b_9_414"/>
            <p:cNvSpPr/>
            <p:nvPr/>
          </p:nvSpPr>
          <p:spPr>
            <a:xfrm>
              <a:off x="2235554" y="2962476"/>
              <a:ext cx="1369262" cy="709801"/>
            </a:xfrm>
            <a:custGeom>
              <a:rect b="b" l="l" r="r" t="t"/>
              <a:pathLst>
                <a:path extrusionOk="0" h="32755" w="63187">
                  <a:moveTo>
                    <a:pt x="16383" y="1"/>
                  </a:moveTo>
                  <a:cubicBezTo>
                    <a:pt x="7335" y="1"/>
                    <a:pt x="0" y="7335"/>
                    <a:pt x="0" y="16372"/>
                  </a:cubicBezTo>
                  <a:cubicBezTo>
                    <a:pt x="0" y="25420"/>
                    <a:pt x="7335" y="32755"/>
                    <a:pt x="16383" y="32755"/>
                  </a:cubicBezTo>
                  <a:cubicBezTo>
                    <a:pt x="20812" y="32755"/>
                    <a:pt x="24825" y="30993"/>
                    <a:pt x="27766" y="28147"/>
                  </a:cubicBezTo>
                  <a:cubicBezTo>
                    <a:pt x="34961" y="22423"/>
                    <a:pt x="41129" y="21059"/>
                    <a:pt x="45371" y="21059"/>
                  </a:cubicBezTo>
                  <a:cubicBezTo>
                    <a:pt x="47854" y="21059"/>
                    <a:pt x="49677" y="21526"/>
                    <a:pt x="50661" y="21860"/>
                  </a:cubicBezTo>
                  <a:cubicBezTo>
                    <a:pt x="52638" y="22908"/>
                    <a:pt x="54543" y="23694"/>
                    <a:pt x="55864" y="23694"/>
                  </a:cubicBezTo>
                  <a:cubicBezTo>
                    <a:pt x="59901" y="23694"/>
                    <a:pt x="63187" y="20420"/>
                    <a:pt x="63187" y="16372"/>
                  </a:cubicBezTo>
                  <a:cubicBezTo>
                    <a:pt x="63187" y="12335"/>
                    <a:pt x="59901" y="9061"/>
                    <a:pt x="55864" y="9061"/>
                  </a:cubicBezTo>
                  <a:cubicBezTo>
                    <a:pt x="54543" y="9061"/>
                    <a:pt x="52638" y="9835"/>
                    <a:pt x="50661" y="10895"/>
                  </a:cubicBezTo>
                  <a:cubicBezTo>
                    <a:pt x="49678" y="11228"/>
                    <a:pt x="47859" y="11693"/>
                    <a:pt x="45383" y="11693"/>
                  </a:cubicBezTo>
                  <a:cubicBezTo>
                    <a:pt x="41140" y="11693"/>
                    <a:pt x="34968" y="10329"/>
                    <a:pt x="27766" y="4608"/>
                  </a:cubicBezTo>
                  <a:cubicBezTo>
                    <a:pt x="24825" y="1751"/>
                    <a:pt x="20812" y="1"/>
                    <a:pt x="1638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g79f941633b_9_414"/>
            <p:cNvSpPr/>
            <p:nvPr/>
          </p:nvSpPr>
          <p:spPr>
            <a:xfrm>
              <a:off x="3387495" y="3242930"/>
              <a:ext cx="148895" cy="148895"/>
            </a:xfrm>
            <a:custGeom>
              <a:rect b="b" l="l" r="r" t="t"/>
              <a:pathLst>
                <a:path extrusionOk="0" h="6871" w="6871">
                  <a:moveTo>
                    <a:pt x="3430" y="0"/>
                  </a:moveTo>
                  <a:cubicBezTo>
                    <a:pt x="1537" y="0"/>
                    <a:pt x="1" y="1536"/>
                    <a:pt x="1" y="3441"/>
                  </a:cubicBezTo>
                  <a:cubicBezTo>
                    <a:pt x="1" y="5334"/>
                    <a:pt x="1537" y="6870"/>
                    <a:pt x="3430" y="6870"/>
                  </a:cubicBezTo>
                  <a:cubicBezTo>
                    <a:pt x="5335" y="6870"/>
                    <a:pt x="6871" y="5334"/>
                    <a:pt x="6871" y="3441"/>
                  </a:cubicBezTo>
                  <a:cubicBezTo>
                    <a:pt x="6871" y="1536"/>
                    <a:pt x="5335" y="0"/>
                    <a:pt x="34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g79f941633b_9_414"/>
            <p:cNvSpPr/>
            <p:nvPr/>
          </p:nvSpPr>
          <p:spPr>
            <a:xfrm>
              <a:off x="3718938" y="3157327"/>
              <a:ext cx="1236000" cy="3201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lang="en" sz="900">
                  <a:solidFill>
                    <a:srgbClr val="FFFFFF"/>
                  </a:solidFill>
                  <a:latin typeface="Cambria"/>
                  <a:ea typeface="Cambria"/>
                  <a:cs typeface="Cambria"/>
                  <a:sym typeface="Cambria"/>
                </a:rPr>
                <a:t>speechiness</a:t>
              </a:r>
              <a:endParaRPr b="1" i="0" sz="900" u="none" cap="none" strike="noStrike">
                <a:solidFill>
                  <a:srgbClr val="FFFFFF"/>
                </a:solidFill>
                <a:latin typeface="Cambria"/>
                <a:ea typeface="Cambria"/>
                <a:cs typeface="Cambria"/>
                <a:sym typeface="Cambria"/>
              </a:endParaRPr>
            </a:p>
          </p:txBody>
        </p:sp>
        <p:sp>
          <p:nvSpPr>
            <p:cNvPr id="740" name="Google Shape;740;g79f941633b_9_414"/>
            <p:cNvSpPr txBox="1"/>
            <p:nvPr/>
          </p:nvSpPr>
          <p:spPr>
            <a:xfrm>
              <a:off x="5071713" y="3167227"/>
              <a:ext cx="2328600" cy="300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Exponential scaling  -&gt; 6.45% increase in correlation</a:t>
              </a:r>
              <a:endParaRPr b="0" i="0" sz="1200" u="none" cap="none" strike="noStrike">
                <a:solidFill>
                  <a:srgbClr val="434343"/>
                </a:solidFill>
                <a:latin typeface="Roboto"/>
                <a:ea typeface="Roboto"/>
                <a:cs typeface="Roboto"/>
                <a:sym typeface="Roboto"/>
              </a:endParaRPr>
            </a:p>
          </p:txBody>
        </p:sp>
        <p:grpSp>
          <p:nvGrpSpPr>
            <p:cNvPr id="741" name="Google Shape;741;g79f941633b_9_414"/>
            <p:cNvGrpSpPr/>
            <p:nvPr/>
          </p:nvGrpSpPr>
          <p:grpSpPr>
            <a:xfrm>
              <a:off x="2379883" y="3109365"/>
              <a:ext cx="420728" cy="416032"/>
              <a:chOff x="7528096" y="2450059"/>
              <a:chExt cx="327976" cy="324316"/>
            </a:xfrm>
          </p:grpSpPr>
          <p:sp>
            <p:nvSpPr>
              <p:cNvPr id="742" name="Google Shape;742;g79f941633b_9_41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g79f941633b_9_41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g79f941633b_9_41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g79f941633b_9_41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g79f941633b_9_41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47" name="Google Shape;747;g79f941633b_9_414"/>
          <p:cNvGrpSpPr/>
          <p:nvPr/>
        </p:nvGrpSpPr>
        <p:grpSpPr>
          <a:xfrm>
            <a:off x="123298" y="1937388"/>
            <a:ext cx="4290513" cy="928510"/>
            <a:chOff x="1743737" y="2022253"/>
            <a:chExt cx="5656576" cy="967500"/>
          </a:xfrm>
        </p:grpSpPr>
        <p:sp>
          <p:nvSpPr>
            <p:cNvPr id="748" name="Google Shape;748;g79f941633b_9_414"/>
            <p:cNvSpPr/>
            <p:nvPr/>
          </p:nvSpPr>
          <p:spPr>
            <a:xfrm>
              <a:off x="1743737" y="2022253"/>
              <a:ext cx="967500" cy="967500"/>
            </a:xfrm>
            <a:prstGeom prst="ellipse">
              <a:avLst/>
            </a:prstGeom>
            <a:solidFill>
              <a:srgbClr val="ED97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749" name="Google Shape;749;g79f941633b_9_414"/>
            <p:cNvSpPr/>
            <p:nvPr/>
          </p:nvSpPr>
          <p:spPr>
            <a:xfrm>
              <a:off x="1832736" y="2111353"/>
              <a:ext cx="789300" cy="7893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g79f941633b_9_414"/>
            <p:cNvSpPr/>
            <p:nvPr/>
          </p:nvSpPr>
          <p:spPr>
            <a:xfrm>
              <a:off x="1872701" y="2151102"/>
              <a:ext cx="1369262" cy="709801"/>
            </a:xfrm>
            <a:custGeom>
              <a:rect b="b" l="l" r="r" t="t"/>
              <a:pathLst>
                <a:path extrusionOk="0" h="32755" w="63187">
                  <a:moveTo>
                    <a:pt x="16383" y="1"/>
                  </a:moveTo>
                  <a:cubicBezTo>
                    <a:pt x="7335" y="1"/>
                    <a:pt x="0" y="7335"/>
                    <a:pt x="0" y="16372"/>
                  </a:cubicBezTo>
                  <a:cubicBezTo>
                    <a:pt x="0" y="25420"/>
                    <a:pt x="7335" y="32755"/>
                    <a:pt x="16383" y="32755"/>
                  </a:cubicBezTo>
                  <a:cubicBezTo>
                    <a:pt x="20812" y="32755"/>
                    <a:pt x="24825" y="30993"/>
                    <a:pt x="27766" y="28147"/>
                  </a:cubicBezTo>
                  <a:cubicBezTo>
                    <a:pt x="34961" y="22423"/>
                    <a:pt x="41129" y="21059"/>
                    <a:pt x="45371" y="21059"/>
                  </a:cubicBezTo>
                  <a:cubicBezTo>
                    <a:pt x="47854" y="21059"/>
                    <a:pt x="49677" y="21526"/>
                    <a:pt x="50661" y="21860"/>
                  </a:cubicBezTo>
                  <a:cubicBezTo>
                    <a:pt x="52638" y="22908"/>
                    <a:pt x="54543" y="23694"/>
                    <a:pt x="55864" y="23694"/>
                  </a:cubicBezTo>
                  <a:cubicBezTo>
                    <a:pt x="59901" y="23694"/>
                    <a:pt x="63187" y="20420"/>
                    <a:pt x="63187" y="16372"/>
                  </a:cubicBezTo>
                  <a:cubicBezTo>
                    <a:pt x="63187" y="12335"/>
                    <a:pt x="59901" y="9061"/>
                    <a:pt x="55864" y="9061"/>
                  </a:cubicBezTo>
                  <a:cubicBezTo>
                    <a:pt x="54543" y="9061"/>
                    <a:pt x="52638" y="9835"/>
                    <a:pt x="50661" y="10895"/>
                  </a:cubicBezTo>
                  <a:cubicBezTo>
                    <a:pt x="49678" y="11228"/>
                    <a:pt x="47859" y="11693"/>
                    <a:pt x="45383" y="11693"/>
                  </a:cubicBezTo>
                  <a:cubicBezTo>
                    <a:pt x="41140" y="11693"/>
                    <a:pt x="34968" y="10329"/>
                    <a:pt x="27766" y="4608"/>
                  </a:cubicBezTo>
                  <a:cubicBezTo>
                    <a:pt x="24825" y="1751"/>
                    <a:pt x="20812" y="1"/>
                    <a:pt x="1638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g79f941633b_9_414"/>
            <p:cNvSpPr/>
            <p:nvPr/>
          </p:nvSpPr>
          <p:spPr>
            <a:xfrm>
              <a:off x="3024643" y="2431555"/>
              <a:ext cx="148895" cy="148895"/>
            </a:xfrm>
            <a:custGeom>
              <a:rect b="b" l="l" r="r" t="t"/>
              <a:pathLst>
                <a:path extrusionOk="0" h="6871" w="6871">
                  <a:moveTo>
                    <a:pt x="3430" y="0"/>
                  </a:moveTo>
                  <a:cubicBezTo>
                    <a:pt x="1537" y="0"/>
                    <a:pt x="1" y="1536"/>
                    <a:pt x="1" y="3441"/>
                  </a:cubicBezTo>
                  <a:cubicBezTo>
                    <a:pt x="1" y="5334"/>
                    <a:pt x="1537" y="6870"/>
                    <a:pt x="3430" y="6870"/>
                  </a:cubicBezTo>
                  <a:cubicBezTo>
                    <a:pt x="5335" y="6870"/>
                    <a:pt x="6871" y="5334"/>
                    <a:pt x="6871" y="3441"/>
                  </a:cubicBezTo>
                  <a:cubicBezTo>
                    <a:pt x="6871" y="1536"/>
                    <a:pt x="5335" y="0"/>
                    <a:pt x="34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g79f941633b_9_414"/>
            <p:cNvSpPr/>
            <p:nvPr/>
          </p:nvSpPr>
          <p:spPr>
            <a:xfrm>
              <a:off x="3486928" y="2345955"/>
              <a:ext cx="1467900" cy="3003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lang="en" sz="1000">
                  <a:solidFill>
                    <a:srgbClr val="FFFFFF"/>
                  </a:solidFill>
                  <a:latin typeface="Cambria"/>
                  <a:ea typeface="Cambria"/>
                  <a:cs typeface="Cambria"/>
                  <a:sym typeface="Cambria"/>
                </a:rPr>
                <a:t>accousticness</a:t>
              </a:r>
              <a:endParaRPr b="1" i="0" sz="1000" u="none" cap="none" strike="noStrike">
                <a:solidFill>
                  <a:srgbClr val="FFFFFF"/>
                </a:solidFill>
                <a:latin typeface="Cambria"/>
                <a:ea typeface="Cambria"/>
                <a:cs typeface="Cambria"/>
                <a:sym typeface="Cambria"/>
              </a:endParaRPr>
            </a:p>
          </p:txBody>
        </p:sp>
        <p:sp>
          <p:nvSpPr>
            <p:cNvPr id="753" name="Google Shape;753;g79f941633b_9_414"/>
            <p:cNvSpPr txBox="1"/>
            <p:nvPr/>
          </p:nvSpPr>
          <p:spPr>
            <a:xfrm>
              <a:off x="5071713" y="2355853"/>
              <a:ext cx="2328600" cy="300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Exponential scaling -&gt; 5% increase in correlation</a:t>
              </a:r>
              <a:endParaRPr b="0" i="0" sz="1200" u="none" cap="none" strike="noStrike">
                <a:solidFill>
                  <a:srgbClr val="434343"/>
                </a:solidFill>
                <a:latin typeface="Roboto"/>
                <a:ea typeface="Roboto"/>
                <a:cs typeface="Roboto"/>
                <a:sym typeface="Roboto"/>
              </a:endParaRPr>
            </a:p>
          </p:txBody>
        </p:sp>
        <p:grpSp>
          <p:nvGrpSpPr>
            <p:cNvPr id="754" name="Google Shape;754;g79f941633b_9_414"/>
            <p:cNvGrpSpPr/>
            <p:nvPr/>
          </p:nvGrpSpPr>
          <p:grpSpPr>
            <a:xfrm>
              <a:off x="2065714" y="2310293"/>
              <a:ext cx="323345" cy="391411"/>
              <a:chOff x="5184517" y="2459481"/>
              <a:chExt cx="252062" cy="305122"/>
            </a:xfrm>
          </p:grpSpPr>
          <p:sp>
            <p:nvSpPr>
              <p:cNvPr id="755" name="Google Shape;755;g79f941633b_9_41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g79f941633b_9_41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g79f941633b_9_41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g79f941633b_9_41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g79f941633b_9_41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g79f941633b_9_41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61" name="Google Shape;761;g79f941633b_9_414"/>
          <p:cNvGrpSpPr/>
          <p:nvPr/>
        </p:nvGrpSpPr>
        <p:grpSpPr>
          <a:xfrm>
            <a:off x="398522" y="1164059"/>
            <a:ext cx="4015290" cy="928510"/>
            <a:chOff x="2106589" y="1216450"/>
            <a:chExt cx="5293724" cy="967500"/>
          </a:xfrm>
        </p:grpSpPr>
        <p:sp>
          <p:nvSpPr>
            <p:cNvPr id="762" name="Google Shape;762;g79f941633b_9_414"/>
            <p:cNvSpPr/>
            <p:nvPr/>
          </p:nvSpPr>
          <p:spPr>
            <a:xfrm>
              <a:off x="2106589" y="1216450"/>
              <a:ext cx="967500" cy="967500"/>
            </a:xfrm>
            <a:prstGeom prst="ellipse">
              <a:avLst/>
            </a:prstGeom>
            <a:solidFill>
              <a:srgbClr val="0C8AE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763" name="Google Shape;763;g79f941633b_9_414"/>
            <p:cNvSpPr/>
            <p:nvPr/>
          </p:nvSpPr>
          <p:spPr>
            <a:xfrm>
              <a:off x="2195588" y="1305550"/>
              <a:ext cx="789300" cy="7893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g79f941633b_9_414"/>
            <p:cNvSpPr/>
            <p:nvPr/>
          </p:nvSpPr>
          <p:spPr>
            <a:xfrm>
              <a:off x="2235554" y="1345300"/>
              <a:ext cx="1369262" cy="709801"/>
            </a:xfrm>
            <a:custGeom>
              <a:rect b="b" l="l" r="r" t="t"/>
              <a:pathLst>
                <a:path extrusionOk="0" h="32755" w="63187">
                  <a:moveTo>
                    <a:pt x="16383" y="1"/>
                  </a:moveTo>
                  <a:cubicBezTo>
                    <a:pt x="7335" y="1"/>
                    <a:pt x="0" y="7335"/>
                    <a:pt x="0" y="16372"/>
                  </a:cubicBezTo>
                  <a:cubicBezTo>
                    <a:pt x="0" y="25420"/>
                    <a:pt x="7335" y="32755"/>
                    <a:pt x="16383" y="32755"/>
                  </a:cubicBezTo>
                  <a:cubicBezTo>
                    <a:pt x="20812" y="32755"/>
                    <a:pt x="24825" y="30993"/>
                    <a:pt x="27766" y="28147"/>
                  </a:cubicBezTo>
                  <a:cubicBezTo>
                    <a:pt x="34961" y="22423"/>
                    <a:pt x="41129" y="21059"/>
                    <a:pt x="45371" y="21059"/>
                  </a:cubicBezTo>
                  <a:cubicBezTo>
                    <a:pt x="47854" y="21059"/>
                    <a:pt x="49677" y="21526"/>
                    <a:pt x="50661" y="21860"/>
                  </a:cubicBezTo>
                  <a:cubicBezTo>
                    <a:pt x="52638" y="22908"/>
                    <a:pt x="54543" y="23694"/>
                    <a:pt x="55864" y="23694"/>
                  </a:cubicBezTo>
                  <a:cubicBezTo>
                    <a:pt x="59901" y="23694"/>
                    <a:pt x="63187" y="20420"/>
                    <a:pt x="63187" y="16372"/>
                  </a:cubicBezTo>
                  <a:cubicBezTo>
                    <a:pt x="63187" y="12335"/>
                    <a:pt x="59901" y="9061"/>
                    <a:pt x="55864" y="9061"/>
                  </a:cubicBezTo>
                  <a:cubicBezTo>
                    <a:pt x="54543" y="9061"/>
                    <a:pt x="52638" y="9835"/>
                    <a:pt x="50661" y="10895"/>
                  </a:cubicBezTo>
                  <a:cubicBezTo>
                    <a:pt x="49678" y="11228"/>
                    <a:pt x="47859" y="11693"/>
                    <a:pt x="45383" y="11693"/>
                  </a:cubicBezTo>
                  <a:cubicBezTo>
                    <a:pt x="41140" y="11693"/>
                    <a:pt x="34968" y="10329"/>
                    <a:pt x="27766" y="4608"/>
                  </a:cubicBezTo>
                  <a:cubicBezTo>
                    <a:pt x="24825" y="1751"/>
                    <a:pt x="20812" y="1"/>
                    <a:pt x="163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g79f941633b_9_414"/>
            <p:cNvSpPr/>
            <p:nvPr/>
          </p:nvSpPr>
          <p:spPr>
            <a:xfrm>
              <a:off x="3387495" y="1625753"/>
              <a:ext cx="148895" cy="148895"/>
            </a:xfrm>
            <a:custGeom>
              <a:rect b="b" l="l" r="r" t="t"/>
              <a:pathLst>
                <a:path extrusionOk="0" h="6871" w="6871">
                  <a:moveTo>
                    <a:pt x="3430" y="0"/>
                  </a:moveTo>
                  <a:cubicBezTo>
                    <a:pt x="1537" y="0"/>
                    <a:pt x="1" y="1536"/>
                    <a:pt x="1" y="3441"/>
                  </a:cubicBezTo>
                  <a:cubicBezTo>
                    <a:pt x="1" y="5334"/>
                    <a:pt x="1537" y="6870"/>
                    <a:pt x="3430" y="6870"/>
                  </a:cubicBezTo>
                  <a:cubicBezTo>
                    <a:pt x="5335" y="6870"/>
                    <a:pt x="6871" y="5334"/>
                    <a:pt x="6871" y="3441"/>
                  </a:cubicBezTo>
                  <a:cubicBezTo>
                    <a:pt x="6871" y="1536"/>
                    <a:pt x="5335" y="0"/>
                    <a:pt x="34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g79f941633b_9_414"/>
            <p:cNvSpPr/>
            <p:nvPr/>
          </p:nvSpPr>
          <p:spPr>
            <a:xfrm>
              <a:off x="3718938" y="1540150"/>
              <a:ext cx="1236000" cy="320100"/>
            </a:xfrm>
            <a:prstGeom prst="roundRect">
              <a:avLst>
                <a:gd fmla="val 50000" name="adj"/>
              </a:avLst>
            </a:prstGeom>
            <a:solidFill>
              <a:srgbClr val="5EB2F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lang="en" sz="1200">
                  <a:solidFill>
                    <a:srgbClr val="FFFFFF"/>
                  </a:solidFill>
                  <a:latin typeface="Cambria"/>
                  <a:ea typeface="Cambria"/>
                  <a:cs typeface="Cambria"/>
                  <a:sym typeface="Cambria"/>
                </a:rPr>
                <a:t>loudness</a:t>
              </a:r>
              <a:endParaRPr b="1" i="0" sz="1200" u="none" cap="none" strike="noStrike">
                <a:solidFill>
                  <a:srgbClr val="FFFFFF"/>
                </a:solidFill>
                <a:latin typeface="Cambria"/>
                <a:ea typeface="Cambria"/>
                <a:cs typeface="Cambria"/>
                <a:sym typeface="Cambria"/>
              </a:endParaRPr>
            </a:p>
          </p:txBody>
        </p:sp>
        <p:sp>
          <p:nvSpPr>
            <p:cNvPr id="767" name="Google Shape;767;g79f941633b_9_414"/>
            <p:cNvSpPr txBox="1"/>
            <p:nvPr/>
          </p:nvSpPr>
          <p:spPr>
            <a:xfrm>
              <a:off x="5071713" y="1550050"/>
              <a:ext cx="2328600" cy="300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Binning w.r.t standard deviations from mean + logarithmic scaling</a:t>
              </a:r>
              <a:endParaRPr sz="1200">
                <a:solidFill>
                  <a:srgbClr val="434343"/>
                </a:solidFill>
                <a:latin typeface="Roboto"/>
                <a:ea typeface="Roboto"/>
                <a:cs typeface="Roboto"/>
                <a:sym typeface="Roboto"/>
              </a:endParaRPr>
            </a:p>
          </p:txBody>
        </p:sp>
        <p:grpSp>
          <p:nvGrpSpPr>
            <p:cNvPr id="768" name="Google Shape;768;g79f941633b_9_414"/>
            <p:cNvGrpSpPr/>
            <p:nvPr/>
          </p:nvGrpSpPr>
          <p:grpSpPr>
            <a:xfrm>
              <a:off x="2447307" y="1478439"/>
              <a:ext cx="285902" cy="443512"/>
              <a:chOff x="3764485" y="2890682"/>
              <a:chExt cx="222874" cy="345737"/>
            </a:xfrm>
          </p:grpSpPr>
          <p:sp>
            <p:nvSpPr>
              <p:cNvPr id="769" name="Google Shape;769;g79f941633b_9_414"/>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g79f941633b_9_41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g79f941633b_9_41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72" name="Google Shape;772;g79f941633b_9_414"/>
          <p:cNvGrpSpPr/>
          <p:nvPr/>
        </p:nvGrpSpPr>
        <p:grpSpPr>
          <a:xfrm>
            <a:off x="4730179" y="3489393"/>
            <a:ext cx="4290513" cy="928510"/>
            <a:chOff x="1743737" y="3639430"/>
            <a:chExt cx="5656576" cy="967500"/>
          </a:xfrm>
        </p:grpSpPr>
        <p:sp>
          <p:nvSpPr>
            <p:cNvPr id="773" name="Google Shape;773;g79f941633b_9_414"/>
            <p:cNvSpPr/>
            <p:nvPr/>
          </p:nvSpPr>
          <p:spPr>
            <a:xfrm>
              <a:off x="1743737" y="3639430"/>
              <a:ext cx="967500" cy="967500"/>
            </a:xfrm>
            <a:prstGeom prst="ellipse">
              <a:avLst/>
            </a:prstGeom>
            <a:solidFill>
              <a:srgbClr val="24D14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774" name="Google Shape;774;g79f941633b_9_414"/>
            <p:cNvSpPr/>
            <p:nvPr/>
          </p:nvSpPr>
          <p:spPr>
            <a:xfrm>
              <a:off x="1832736" y="3728530"/>
              <a:ext cx="789300" cy="7893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g79f941633b_9_414"/>
            <p:cNvSpPr/>
            <p:nvPr/>
          </p:nvSpPr>
          <p:spPr>
            <a:xfrm>
              <a:off x="1872701" y="3768279"/>
              <a:ext cx="1369262" cy="709801"/>
            </a:xfrm>
            <a:custGeom>
              <a:rect b="b" l="l" r="r" t="t"/>
              <a:pathLst>
                <a:path extrusionOk="0" h="32755" w="63187">
                  <a:moveTo>
                    <a:pt x="16383" y="1"/>
                  </a:moveTo>
                  <a:cubicBezTo>
                    <a:pt x="7335" y="1"/>
                    <a:pt x="0" y="7335"/>
                    <a:pt x="0" y="16372"/>
                  </a:cubicBezTo>
                  <a:cubicBezTo>
                    <a:pt x="0" y="25420"/>
                    <a:pt x="7335" y="32755"/>
                    <a:pt x="16383" y="32755"/>
                  </a:cubicBezTo>
                  <a:cubicBezTo>
                    <a:pt x="20812" y="32755"/>
                    <a:pt x="24825" y="30993"/>
                    <a:pt x="27766" y="28147"/>
                  </a:cubicBezTo>
                  <a:cubicBezTo>
                    <a:pt x="34961" y="22423"/>
                    <a:pt x="41129" y="21059"/>
                    <a:pt x="45371" y="21059"/>
                  </a:cubicBezTo>
                  <a:cubicBezTo>
                    <a:pt x="47854" y="21059"/>
                    <a:pt x="49677" y="21526"/>
                    <a:pt x="50661" y="21860"/>
                  </a:cubicBezTo>
                  <a:cubicBezTo>
                    <a:pt x="52638" y="22908"/>
                    <a:pt x="54543" y="23694"/>
                    <a:pt x="55864" y="23694"/>
                  </a:cubicBezTo>
                  <a:cubicBezTo>
                    <a:pt x="59901" y="23694"/>
                    <a:pt x="63187" y="20420"/>
                    <a:pt x="63187" y="16372"/>
                  </a:cubicBezTo>
                  <a:cubicBezTo>
                    <a:pt x="63187" y="12335"/>
                    <a:pt x="59901" y="9061"/>
                    <a:pt x="55864" y="9061"/>
                  </a:cubicBezTo>
                  <a:cubicBezTo>
                    <a:pt x="54543" y="9061"/>
                    <a:pt x="52638" y="9835"/>
                    <a:pt x="50661" y="10895"/>
                  </a:cubicBezTo>
                  <a:cubicBezTo>
                    <a:pt x="49678" y="11228"/>
                    <a:pt x="47859" y="11693"/>
                    <a:pt x="45383" y="11693"/>
                  </a:cubicBezTo>
                  <a:cubicBezTo>
                    <a:pt x="41140" y="11693"/>
                    <a:pt x="34968" y="10329"/>
                    <a:pt x="27766" y="4608"/>
                  </a:cubicBezTo>
                  <a:cubicBezTo>
                    <a:pt x="24825" y="1751"/>
                    <a:pt x="20812" y="1"/>
                    <a:pt x="1638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g79f941633b_9_414"/>
            <p:cNvSpPr/>
            <p:nvPr/>
          </p:nvSpPr>
          <p:spPr>
            <a:xfrm>
              <a:off x="3024643" y="4048732"/>
              <a:ext cx="148895" cy="148895"/>
            </a:xfrm>
            <a:custGeom>
              <a:rect b="b" l="l" r="r" t="t"/>
              <a:pathLst>
                <a:path extrusionOk="0" h="6871" w="6871">
                  <a:moveTo>
                    <a:pt x="3430" y="0"/>
                  </a:moveTo>
                  <a:cubicBezTo>
                    <a:pt x="1537" y="0"/>
                    <a:pt x="1" y="1536"/>
                    <a:pt x="1" y="3441"/>
                  </a:cubicBezTo>
                  <a:cubicBezTo>
                    <a:pt x="1" y="5334"/>
                    <a:pt x="1537" y="6870"/>
                    <a:pt x="3430" y="6870"/>
                  </a:cubicBezTo>
                  <a:cubicBezTo>
                    <a:pt x="5335" y="6870"/>
                    <a:pt x="6871" y="5334"/>
                    <a:pt x="6871" y="3441"/>
                  </a:cubicBezTo>
                  <a:cubicBezTo>
                    <a:pt x="6871" y="1536"/>
                    <a:pt x="5335" y="0"/>
                    <a:pt x="34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g79f941633b_9_414"/>
            <p:cNvSpPr txBox="1"/>
            <p:nvPr/>
          </p:nvSpPr>
          <p:spPr>
            <a:xfrm>
              <a:off x="5071713" y="3973030"/>
              <a:ext cx="2328600" cy="300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Binning w.r.t time stamps + logarithmic scaling </a:t>
              </a:r>
              <a:endParaRPr b="0" i="0" sz="1200" u="none" cap="none" strike="noStrike">
                <a:solidFill>
                  <a:srgbClr val="434343"/>
                </a:solidFill>
                <a:latin typeface="Roboto"/>
                <a:ea typeface="Roboto"/>
                <a:cs typeface="Roboto"/>
                <a:sym typeface="Roboto"/>
              </a:endParaRPr>
            </a:p>
          </p:txBody>
        </p:sp>
        <p:sp>
          <p:nvSpPr>
            <p:cNvPr id="778" name="Google Shape;778;g79f941633b_9_414"/>
            <p:cNvSpPr/>
            <p:nvPr/>
          </p:nvSpPr>
          <p:spPr>
            <a:xfrm>
              <a:off x="3486928" y="3963128"/>
              <a:ext cx="1467900" cy="3003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lang="en" sz="1200">
                  <a:solidFill>
                    <a:srgbClr val="FFFFFF"/>
                  </a:solidFill>
                  <a:latin typeface="Cambria"/>
                  <a:ea typeface="Cambria"/>
                  <a:cs typeface="Cambria"/>
                  <a:sym typeface="Cambria"/>
                </a:rPr>
                <a:t>duration</a:t>
              </a:r>
              <a:endParaRPr b="1" i="0" sz="1200" u="none" cap="none" strike="noStrike">
                <a:solidFill>
                  <a:srgbClr val="FFFFFF"/>
                </a:solidFill>
                <a:latin typeface="Cambria"/>
                <a:ea typeface="Cambria"/>
                <a:cs typeface="Cambria"/>
                <a:sym typeface="Cambria"/>
              </a:endParaRPr>
            </a:p>
          </p:txBody>
        </p:sp>
        <p:grpSp>
          <p:nvGrpSpPr>
            <p:cNvPr id="779" name="Google Shape;779;g79f941633b_9_414"/>
            <p:cNvGrpSpPr/>
            <p:nvPr/>
          </p:nvGrpSpPr>
          <p:grpSpPr>
            <a:xfrm>
              <a:off x="2050012" y="3909508"/>
              <a:ext cx="354948" cy="427343"/>
              <a:chOff x="7576605" y="1983877"/>
              <a:chExt cx="276698" cy="333133"/>
            </a:xfrm>
          </p:grpSpPr>
          <p:sp>
            <p:nvSpPr>
              <p:cNvPr id="780" name="Google Shape;780;g79f941633b_9_41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g79f941633b_9_41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82" name="Google Shape;782;g79f941633b_9_414"/>
          <p:cNvGrpSpPr/>
          <p:nvPr/>
        </p:nvGrpSpPr>
        <p:grpSpPr>
          <a:xfrm>
            <a:off x="5005403" y="2716064"/>
            <a:ext cx="4015290" cy="928510"/>
            <a:chOff x="2106589" y="2833627"/>
            <a:chExt cx="5293724" cy="967500"/>
          </a:xfrm>
        </p:grpSpPr>
        <p:sp>
          <p:nvSpPr>
            <p:cNvPr id="783" name="Google Shape;783;g79f941633b_9_414"/>
            <p:cNvSpPr/>
            <p:nvPr/>
          </p:nvSpPr>
          <p:spPr>
            <a:xfrm>
              <a:off x="2106589" y="2833627"/>
              <a:ext cx="967500" cy="967500"/>
            </a:xfrm>
            <a:prstGeom prst="ellipse">
              <a:avLst/>
            </a:prstGeom>
            <a:solidFill>
              <a:srgbClr val="C1101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784" name="Google Shape;784;g79f941633b_9_414"/>
            <p:cNvSpPr/>
            <p:nvPr/>
          </p:nvSpPr>
          <p:spPr>
            <a:xfrm>
              <a:off x="2195588" y="2922727"/>
              <a:ext cx="789300" cy="7893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g79f941633b_9_414"/>
            <p:cNvSpPr/>
            <p:nvPr/>
          </p:nvSpPr>
          <p:spPr>
            <a:xfrm>
              <a:off x="2235554" y="2962476"/>
              <a:ext cx="1369262" cy="709801"/>
            </a:xfrm>
            <a:custGeom>
              <a:rect b="b" l="l" r="r" t="t"/>
              <a:pathLst>
                <a:path extrusionOk="0" h="32755" w="63187">
                  <a:moveTo>
                    <a:pt x="16383" y="1"/>
                  </a:moveTo>
                  <a:cubicBezTo>
                    <a:pt x="7335" y="1"/>
                    <a:pt x="0" y="7335"/>
                    <a:pt x="0" y="16372"/>
                  </a:cubicBezTo>
                  <a:cubicBezTo>
                    <a:pt x="0" y="25420"/>
                    <a:pt x="7335" y="32755"/>
                    <a:pt x="16383" y="32755"/>
                  </a:cubicBezTo>
                  <a:cubicBezTo>
                    <a:pt x="20812" y="32755"/>
                    <a:pt x="24825" y="30993"/>
                    <a:pt x="27766" y="28147"/>
                  </a:cubicBezTo>
                  <a:cubicBezTo>
                    <a:pt x="34961" y="22423"/>
                    <a:pt x="41129" y="21059"/>
                    <a:pt x="45371" y="21059"/>
                  </a:cubicBezTo>
                  <a:cubicBezTo>
                    <a:pt x="47854" y="21059"/>
                    <a:pt x="49677" y="21526"/>
                    <a:pt x="50661" y="21860"/>
                  </a:cubicBezTo>
                  <a:cubicBezTo>
                    <a:pt x="52638" y="22908"/>
                    <a:pt x="54543" y="23694"/>
                    <a:pt x="55864" y="23694"/>
                  </a:cubicBezTo>
                  <a:cubicBezTo>
                    <a:pt x="59901" y="23694"/>
                    <a:pt x="63187" y="20420"/>
                    <a:pt x="63187" y="16372"/>
                  </a:cubicBezTo>
                  <a:cubicBezTo>
                    <a:pt x="63187" y="12335"/>
                    <a:pt x="59901" y="9061"/>
                    <a:pt x="55864" y="9061"/>
                  </a:cubicBezTo>
                  <a:cubicBezTo>
                    <a:pt x="54543" y="9061"/>
                    <a:pt x="52638" y="9835"/>
                    <a:pt x="50661" y="10895"/>
                  </a:cubicBezTo>
                  <a:cubicBezTo>
                    <a:pt x="49678" y="11228"/>
                    <a:pt x="47859" y="11693"/>
                    <a:pt x="45383" y="11693"/>
                  </a:cubicBezTo>
                  <a:cubicBezTo>
                    <a:pt x="41140" y="11693"/>
                    <a:pt x="34968" y="10329"/>
                    <a:pt x="27766" y="4608"/>
                  </a:cubicBezTo>
                  <a:cubicBezTo>
                    <a:pt x="24825" y="1751"/>
                    <a:pt x="20812" y="1"/>
                    <a:pt x="1638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g79f941633b_9_414"/>
            <p:cNvSpPr/>
            <p:nvPr/>
          </p:nvSpPr>
          <p:spPr>
            <a:xfrm>
              <a:off x="3387495" y="3242930"/>
              <a:ext cx="148895" cy="148895"/>
            </a:xfrm>
            <a:custGeom>
              <a:rect b="b" l="l" r="r" t="t"/>
              <a:pathLst>
                <a:path extrusionOk="0" h="6871" w="6871">
                  <a:moveTo>
                    <a:pt x="3430" y="0"/>
                  </a:moveTo>
                  <a:cubicBezTo>
                    <a:pt x="1537" y="0"/>
                    <a:pt x="1" y="1536"/>
                    <a:pt x="1" y="3441"/>
                  </a:cubicBezTo>
                  <a:cubicBezTo>
                    <a:pt x="1" y="5334"/>
                    <a:pt x="1537" y="6870"/>
                    <a:pt x="3430" y="6870"/>
                  </a:cubicBezTo>
                  <a:cubicBezTo>
                    <a:pt x="5335" y="6870"/>
                    <a:pt x="6871" y="5334"/>
                    <a:pt x="6871" y="3441"/>
                  </a:cubicBezTo>
                  <a:cubicBezTo>
                    <a:pt x="6871" y="1536"/>
                    <a:pt x="5335" y="0"/>
                    <a:pt x="34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g79f941633b_9_414"/>
            <p:cNvSpPr/>
            <p:nvPr/>
          </p:nvSpPr>
          <p:spPr>
            <a:xfrm>
              <a:off x="3718938" y="3157327"/>
              <a:ext cx="1236000" cy="3201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lang="en" sz="1200">
                  <a:solidFill>
                    <a:srgbClr val="FFFFFF"/>
                  </a:solidFill>
                  <a:latin typeface="Cambria"/>
                  <a:ea typeface="Cambria"/>
                  <a:cs typeface="Cambria"/>
                  <a:sym typeface="Cambria"/>
                </a:rPr>
                <a:t>valence</a:t>
              </a:r>
              <a:endParaRPr b="1" i="0" sz="1200" u="none" cap="none" strike="noStrike">
                <a:solidFill>
                  <a:srgbClr val="FFFFFF"/>
                </a:solidFill>
                <a:latin typeface="Cambria"/>
                <a:ea typeface="Cambria"/>
                <a:cs typeface="Cambria"/>
                <a:sym typeface="Cambria"/>
              </a:endParaRPr>
            </a:p>
          </p:txBody>
        </p:sp>
        <p:sp>
          <p:nvSpPr>
            <p:cNvPr id="788" name="Google Shape;788;g79f941633b_9_414"/>
            <p:cNvSpPr txBox="1"/>
            <p:nvPr/>
          </p:nvSpPr>
          <p:spPr>
            <a:xfrm>
              <a:off x="5071713" y="3167227"/>
              <a:ext cx="2328600" cy="300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Exponentially scaling -&gt; 4.53% increase in correlation</a:t>
              </a:r>
              <a:endParaRPr b="0" i="0" sz="1200" u="none" cap="none" strike="noStrike">
                <a:solidFill>
                  <a:srgbClr val="434343"/>
                </a:solidFill>
                <a:latin typeface="Roboto"/>
                <a:ea typeface="Roboto"/>
                <a:cs typeface="Roboto"/>
                <a:sym typeface="Roboto"/>
              </a:endParaRPr>
            </a:p>
          </p:txBody>
        </p:sp>
        <p:grpSp>
          <p:nvGrpSpPr>
            <p:cNvPr id="789" name="Google Shape;789;g79f941633b_9_414"/>
            <p:cNvGrpSpPr/>
            <p:nvPr/>
          </p:nvGrpSpPr>
          <p:grpSpPr>
            <a:xfrm>
              <a:off x="2379883" y="3109365"/>
              <a:ext cx="420728" cy="416032"/>
              <a:chOff x="7528096" y="2450059"/>
              <a:chExt cx="327976" cy="324316"/>
            </a:xfrm>
          </p:grpSpPr>
          <p:sp>
            <p:nvSpPr>
              <p:cNvPr id="790" name="Google Shape;790;g79f941633b_9_41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g79f941633b_9_41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g79f941633b_9_41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g79f941633b_9_41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g79f941633b_9_41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95" name="Google Shape;795;g79f941633b_9_414"/>
          <p:cNvGrpSpPr/>
          <p:nvPr/>
        </p:nvGrpSpPr>
        <p:grpSpPr>
          <a:xfrm>
            <a:off x="4730179" y="1937388"/>
            <a:ext cx="4290513" cy="928510"/>
            <a:chOff x="1743737" y="2022253"/>
            <a:chExt cx="5656576" cy="967500"/>
          </a:xfrm>
        </p:grpSpPr>
        <p:sp>
          <p:nvSpPr>
            <p:cNvPr id="796" name="Google Shape;796;g79f941633b_9_414"/>
            <p:cNvSpPr/>
            <p:nvPr/>
          </p:nvSpPr>
          <p:spPr>
            <a:xfrm>
              <a:off x="1743737" y="2022253"/>
              <a:ext cx="967500" cy="967500"/>
            </a:xfrm>
            <a:prstGeom prst="ellipse">
              <a:avLst/>
            </a:prstGeom>
            <a:solidFill>
              <a:srgbClr val="ED97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797" name="Google Shape;797;g79f941633b_9_414"/>
            <p:cNvSpPr/>
            <p:nvPr/>
          </p:nvSpPr>
          <p:spPr>
            <a:xfrm>
              <a:off x="1832736" y="2111353"/>
              <a:ext cx="789300" cy="7893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g79f941633b_9_414"/>
            <p:cNvSpPr/>
            <p:nvPr/>
          </p:nvSpPr>
          <p:spPr>
            <a:xfrm>
              <a:off x="1872701" y="2151102"/>
              <a:ext cx="1369262" cy="709801"/>
            </a:xfrm>
            <a:custGeom>
              <a:rect b="b" l="l" r="r" t="t"/>
              <a:pathLst>
                <a:path extrusionOk="0" h="32755" w="63187">
                  <a:moveTo>
                    <a:pt x="16383" y="1"/>
                  </a:moveTo>
                  <a:cubicBezTo>
                    <a:pt x="7335" y="1"/>
                    <a:pt x="0" y="7335"/>
                    <a:pt x="0" y="16372"/>
                  </a:cubicBezTo>
                  <a:cubicBezTo>
                    <a:pt x="0" y="25420"/>
                    <a:pt x="7335" y="32755"/>
                    <a:pt x="16383" y="32755"/>
                  </a:cubicBezTo>
                  <a:cubicBezTo>
                    <a:pt x="20812" y="32755"/>
                    <a:pt x="24825" y="30993"/>
                    <a:pt x="27766" y="28147"/>
                  </a:cubicBezTo>
                  <a:cubicBezTo>
                    <a:pt x="34961" y="22423"/>
                    <a:pt x="41129" y="21059"/>
                    <a:pt x="45371" y="21059"/>
                  </a:cubicBezTo>
                  <a:cubicBezTo>
                    <a:pt x="47854" y="21059"/>
                    <a:pt x="49677" y="21526"/>
                    <a:pt x="50661" y="21860"/>
                  </a:cubicBezTo>
                  <a:cubicBezTo>
                    <a:pt x="52638" y="22908"/>
                    <a:pt x="54543" y="23694"/>
                    <a:pt x="55864" y="23694"/>
                  </a:cubicBezTo>
                  <a:cubicBezTo>
                    <a:pt x="59901" y="23694"/>
                    <a:pt x="63187" y="20420"/>
                    <a:pt x="63187" y="16372"/>
                  </a:cubicBezTo>
                  <a:cubicBezTo>
                    <a:pt x="63187" y="12335"/>
                    <a:pt x="59901" y="9061"/>
                    <a:pt x="55864" y="9061"/>
                  </a:cubicBezTo>
                  <a:cubicBezTo>
                    <a:pt x="54543" y="9061"/>
                    <a:pt x="52638" y="9835"/>
                    <a:pt x="50661" y="10895"/>
                  </a:cubicBezTo>
                  <a:cubicBezTo>
                    <a:pt x="49678" y="11228"/>
                    <a:pt x="47859" y="11693"/>
                    <a:pt x="45383" y="11693"/>
                  </a:cubicBezTo>
                  <a:cubicBezTo>
                    <a:pt x="41140" y="11693"/>
                    <a:pt x="34968" y="10329"/>
                    <a:pt x="27766" y="4608"/>
                  </a:cubicBezTo>
                  <a:cubicBezTo>
                    <a:pt x="24825" y="1751"/>
                    <a:pt x="20812" y="1"/>
                    <a:pt x="1638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g79f941633b_9_414"/>
            <p:cNvSpPr/>
            <p:nvPr/>
          </p:nvSpPr>
          <p:spPr>
            <a:xfrm>
              <a:off x="3024643" y="2431555"/>
              <a:ext cx="148895" cy="148895"/>
            </a:xfrm>
            <a:custGeom>
              <a:rect b="b" l="l" r="r" t="t"/>
              <a:pathLst>
                <a:path extrusionOk="0" h="6871" w="6871">
                  <a:moveTo>
                    <a:pt x="3430" y="0"/>
                  </a:moveTo>
                  <a:cubicBezTo>
                    <a:pt x="1537" y="0"/>
                    <a:pt x="1" y="1536"/>
                    <a:pt x="1" y="3441"/>
                  </a:cubicBezTo>
                  <a:cubicBezTo>
                    <a:pt x="1" y="5334"/>
                    <a:pt x="1537" y="6870"/>
                    <a:pt x="3430" y="6870"/>
                  </a:cubicBezTo>
                  <a:cubicBezTo>
                    <a:pt x="5335" y="6870"/>
                    <a:pt x="6871" y="5334"/>
                    <a:pt x="6871" y="3441"/>
                  </a:cubicBezTo>
                  <a:cubicBezTo>
                    <a:pt x="6871" y="1536"/>
                    <a:pt x="5335" y="0"/>
                    <a:pt x="34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g79f941633b_9_414"/>
            <p:cNvSpPr/>
            <p:nvPr/>
          </p:nvSpPr>
          <p:spPr>
            <a:xfrm>
              <a:off x="3486928" y="2345955"/>
              <a:ext cx="1467900" cy="3003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lang="en" sz="1100">
                  <a:solidFill>
                    <a:srgbClr val="FFFFFF"/>
                  </a:solidFill>
                  <a:latin typeface="Cambria"/>
                  <a:ea typeface="Cambria"/>
                  <a:cs typeface="Cambria"/>
                  <a:sym typeface="Cambria"/>
                </a:rPr>
                <a:t>danceability</a:t>
              </a:r>
              <a:endParaRPr b="1" i="0" sz="1100" u="none" cap="none" strike="noStrike">
                <a:solidFill>
                  <a:srgbClr val="FFFFFF"/>
                </a:solidFill>
                <a:latin typeface="Cambria"/>
                <a:ea typeface="Cambria"/>
                <a:cs typeface="Cambria"/>
                <a:sym typeface="Cambria"/>
              </a:endParaRPr>
            </a:p>
          </p:txBody>
        </p:sp>
        <p:sp>
          <p:nvSpPr>
            <p:cNvPr id="801" name="Google Shape;801;g79f941633b_9_414"/>
            <p:cNvSpPr txBox="1"/>
            <p:nvPr/>
          </p:nvSpPr>
          <p:spPr>
            <a:xfrm>
              <a:off x="5071713" y="2355853"/>
              <a:ext cx="2328600" cy="30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200"/>
                <a:buFont typeface="Arial"/>
                <a:buNone/>
              </a:pPr>
              <a:r>
                <a:rPr lang="en" sz="1200">
                  <a:solidFill>
                    <a:srgbClr val="434343"/>
                  </a:solidFill>
                  <a:latin typeface="Roboto"/>
                  <a:ea typeface="Roboto"/>
                  <a:cs typeface="Roboto"/>
                  <a:sym typeface="Roboto"/>
                </a:rPr>
                <a:t>Logarithmic scaling -&gt; skewed to balanced normal distribution</a:t>
              </a:r>
              <a:endParaRPr sz="1200">
                <a:solidFill>
                  <a:srgbClr val="434343"/>
                </a:solidFill>
                <a:latin typeface="Roboto"/>
                <a:ea typeface="Roboto"/>
                <a:cs typeface="Roboto"/>
                <a:sym typeface="Roboto"/>
              </a:endParaRPr>
            </a:p>
          </p:txBody>
        </p:sp>
        <p:grpSp>
          <p:nvGrpSpPr>
            <p:cNvPr id="802" name="Google Shape;802;g79f941633b_9_414"/>
            <p:cNvGrpSpPr/>
            <p:nvPr/>
          </p:nvGrpSpPr>
          <p:grpSpPr>
            <a:xfrm>
              <a:off x="2065714" y="2310293"/>
              <a:ext cx="323345" cy="391411"/>
              <a:chOff x="5184517" y="2459481"/>
              <a:chExt cx="252062" cy="305122"/>
            </a:xfrm>
          </p:grpSpPr>
          <p:sp>
            <p:nvSpPr>
              <p:cNvPr id="803" name="Google Shape;803;g79f941633b_9_41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g79f941633b_9_41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g79f941633b_9_41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g79f941633b_9_41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g79f941633b_9_41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g79f941633b_9_41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09" name="Google Shape;809;g79f941633b_9_414"/>
          <p:cNvGrpSpPr/>
          <p:nvPr/>
        </p:nvGrpSpPr>
        <p:grpSpPr>
          <a:xfrm>
            <a:off x="5005403" y="1164059"/>
            <a:ext cx="4015290" cy="928510"/>
            <a:chOff x="2106589" y="1216450"/>
            <a:chExt cx="5293724" cy="967500"/>
          </a:xfrm>
        </p:grpSpPr>
        <p:sp>
          <p:nvSpPr>
            <p:cNvPr id="810" name="Google Shape;810;g79f941633b_9_414"/>
            <p:cNvSpPr/>
            <p:nvPr/>
          </p:nvSpPr>
          <p:spPr>
            <a:xfrm>
              <a:off x="2106589" y="1216450"/>
              <a:ext cx="967500" cy="967500"/>
            </a:xfrm>
            <a:prstGeom prst="ellipse">
              <a:avLst/>
            </a:prstGeom>
            <a:solidFill>
              <a:srgbClr val="0C8AE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811" name="Google Shape;811;g79f941633b_9_414"/>
            <p:cNvSpPr/>
            <p:nvPr/>
          </p:nvSpPr>
          <p:spPr>
            <a:xfrm>
              <a:off x="2195588" y="1305550"/>
              <a:ext cx="789300" cy="7893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g79f941633b_9_414"/>
            <p:cNvSpPr/>
            <p:nvPr/>
          </p:nvSpPr>
          <p:spPr>
            <a:xfrm>
              <a:off x="2235554" y="1345300"/>
              <a:ext cx="1369262" cy="709801"/>
            </a:xfrm>
            <a:custGeom>
              <a:rect b="b" l="l" r="r" t="t"/>
              <a:pathLst>
                <a:path extrusionOk="0" h="32755" w="63187">
                  <a:moveTo>
                    <a:pt x="16383" y="1"/>
                  </a:moveTo>
                  <a:cubicBezTo>
                    <a:pt x="7335" y="1"/>
                    <a:pt x="0" y="7335"/>
                    <a:pt x="0" y="16372"/>
                  </a:cubicBezTo>
                  <a:cubicBezTo>
                    <a:pt x="0" y="25420"/>
                    <a:pt x="7335" y="32755"/>
                    <a:pt x="16383" y="32755"/>
                  </a:cubicBezTo>
                  <a:cubicBezTo>
                    <a:pt x="20812" y="32755"/>
                    <a:pt x="24825" y="30993"/>
                    <a:pt x="27766" y="28147"/>
                  </a:cubicBezTo>
                  <a:cubicBezTo>
                    <a:pt x="34961" y="22423"/>
                    <a:pt x="41129" y="21059"/>
                    <a:pt x="45371" y="21059"/>
                  </a:cubicBezTo>
                  <a:cubicBezTo>
                    <a:pt x="47854" y="21059"/>
                    <a:pt x="49677" y="21526"/>
                    <a:pt x="50661" y="21860"/>
                  </a:cubicBezTo>
                  <a:cubicBezTo>
                    <a:pt x="52638" y="22908"/>
                    <a:pt x="54543" y="23694"/>
                    <a:pt x="55864" y="23694"/>
                  </a:cubicBezTo>
                  <a:cubicBezTo>
                    <a:pt x="59901" y="23694"/>
                    <a:pt x="63187" y="20420"/>
                    <a:pt x="63187" y="16372"/>
                  </a:cubicBezTo>
                  <a:cubicBezTo>
                    <a:pt x="63187" y="12335"/>
                    <a:pt x="59901" y="9061"/>
                    <a:pt x="55864" y="9061"/>
                  </a:cubicBezTo>
                  <a:cubicBezTo>
                    <a:pt x="54543" y="9061"/>
                    <a:pt x="52638" y="9835"/>
                    <a:pt x="50661" y="10895"/>
                  </a:cubicBezTo>
                  <a:cubicBezTo>
                    <a:pt x="49678" y="11228"/>
                    <a:pt x="47859" y="11693"/>
                    <a:pt x="45383" y="11693"/>
                  </a:cubicBezTo>
                  <a:cubicBezTo>
                    <a:pt x="41140" y="11693"/>
                    <a:pt x="34968" y="10329"/>
                    <a:pt x="27766" y="4608"/>
                  </a:cubicBezTo>
                  <a:cubicBezTo>
                    <a:pt x="24825" y="1751"/>
                    <a:pt x="20812" y="1"/>
                    <a:pt x="163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g79f941633b_9_414"/>
            <p:cNvSpPr/>
            <p:nvPr/>
          </p:nvSpPr>
          <p:spPr>
            <a:xfrm>
              <a:off x="3387495" y="1625753"/>
              <a:ext cx="148895" cy="148895"/>
            </a:xfrm>
            <a:custGeom>
              <a:rect b="b" l="l" r="r" t="t"/>
              <a:pathLst>
                <a:path extrusionOk="0" h="6871" w="6871">
                  <a:moveTo>
                    <a:pt x="3430" y="0"/>
                  </a:moveTo>
                  <a:cubicBezTo>
                    <a:pt x="1537" y="0"/>
                    <a:pt x="1" y="1536"/>
                    <a:pt x="1" y="3441"/>
                  </a:cubicBezTo>
                  <a:cubicBezTo>
                    <a:pt x="1" y="5334"/>
                    <a:pt x="1537" y="6870"/>
                    <a:pt x="3430" y="6870"/>
                  </a:cubicBezTo>
                  <a:cubicBezTo>
                    <a:pt x="5335" y="6870"/>
                    <a:pt x="6871" y="5334"/>
                    <a:pt x="6871" y="3441"/>
                  </a:cubicBezTo>
                  <a:cubicBezTo>
                    <a:pt x="6871" y="1536"/>
                    <a:pt x="5335" y="0"/>
                    <a:pt x="34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g79f941633b_9_414"/>
            <p:cNvSpPr/>
            <p:nvPr/>
          </p:nvSpPr>
          <p:spPr>
            <a:xfrm>
              <a:off x="3718938" y="1540150"/>
              <a:ext cx="1236000" cy="320100"/>
            </a:xfrm>
            <a:prstGeom prst="roundRect">
              <a:avLst>
                <a:gd fmla="val 50000" name="adj"/>
              </a:avLst>
            </a:prstGeom>
            <a:solidFill>
              <a:srgbClr val="5EB2F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lang="en" sz="1200">
                  <a:solidFill>
                    <a:srgbClr val="FFFFFF"/>
                  </a:solidFill>
                  <a:latin typeface="Cambria"/>
                  <a:ea typeface="Cambria"/>
                  <a:cs typeface="Cambria"/>
                  <a:sym typeface="Cambria"/>
                </a:rPr>
                <a:t>energy</a:t>
              </a:r>
              <a:endParaRPr b="1" i="0" sz="1200" u="none" cap="none" strike="noStrike">
                <a:solidFill>
                  <a:srgbClr val="FFFFFF"/>
                </a:solidFill>
                <a:latin typeface="Cambria"/>
                <a:ea typeface="Cambria"/>
                <a:cs typeface="Cambria"/>
                <a:sym typeface="Cambria"/>
              </a:endParaRPr>
            </a:p>
          </p:txBody>
        </p:sp>
        <p:sp>
          <p:nvSpPr>
            <p:cNvPr id="815" name="Google Shape;815;g79f941633b_9_414"/>
            <p:cNvSpPr txBox="1"/>
            <p:nvPr/>
          </p:nvSpPr>
          <p:spPr>
            <a:xfrm>
              <a:off x="5071713" y="1550050"/>
              <a:ext cx="2328600" cy="300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Logarithmic scaling -&gt; 6.13% increase in correlation</a:t>
              </a:r>
              <a:endParaRPr sz="1200">
                <a:solidFill>
                  <a:srgbClr val="434343"/>
                </a:solidFill>
                <a:latin typeface="Roboto"/>
                <a:ea typeface="Roboto"/>
                <a:cs typeface="Roboto"/>
                <a:sym typeface="Roboto"/>
              </a:endParaRPr>
            </a:p>
          </p:txBody>
        </p:sp>
        <p:grpSp>
          <p:nvGrpSpPr>
            <p:cNvPr id="816" name="Google Shape;816;g79f941633b_9_414"/>
            <p:cNvGrpSpPr/>
            <p:nvPr/>
          </p:nvGrpSpPr>
          <p:grpSpPr>
            <a:xfrm>
              <a:off x="2545997" y="1552263"/>
              <a:ext cx="119146" cy="30827"/>
              <a:chOff x="3841418" y="2948231"/>
              <a:chExt cx="92879" cy="24031"/>
            </a:xfrm>
          </p:grpSpPr>
          <p:sp>
            <p:nvSpPr>
              <p:cNvPr id="817" name="Google Shape;817;g79f941633b_9_41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g79f941633b_9_41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819" name="Google Shape;819;g79f941633b_9_414"/>
          <p:cNvSpPr/>
          <p:nvPr/>
        </p:nvSpPr>
        <p:spPr>
          <a:xfrm>
            <a:off x="5282306" y="1383915"/>
            <a:ext cx="216852" cy="42562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823" name="Shape 823"/>
        <p:cNvGrpSpPr/>
        <p:nvPr/>
      </p:nvGrpSpPr>
      <p:grpSpPr>
        <a:xfrm>
          <a:off x="0" y="0"/>
          <a:ext cx="0" cy="0"/>
          <a:chOff x="0" y="0"/>
          <a:chExt cx="0" cy="0"/>
        </a:xfrm>
      </p:grpSpPr>
      <p:cxnSp>
        <p:nvCxnSpPr>
          <p:cNvPr id="824" name="Google Shape;824;g79f941633b_9_145"/>
          <p:cNvCxnSpPr/>
          <p:nvPr/>
        </p:nvCxnSpPr>
        <p:spPr>
          <a:xfrm>
            <a:off x="815100" y="703941"/>
            <a:ext cx="7513800" cy="6600"/>
          </a:xfrm>
          <a:prstGeom prst="straightConnector1">
            <a:avLst/>
          </a:prstGeom>
          <a:noFill/>
          <a:ln cap="flat" cmpd="sng" w="28575">
            <a:solidFill>
              <a:srgbClr val="666666"/>
            </a:solidFill>
            <a:prstDash val="solid"/>
            <a:round/>
            <a:headEnd len="med" w="med" type="none"/>
            <a:tailEnd len="med" w="med" type="none"/>
          </a:ln>
        </p:spPr>
      </p:cxnSp>
      <p:sp>
        <p:nvSpPr>
          <p:cNvPr id="825" name="Google Shape;825;g79f941633b_9_145"/>
          <p:cNvSpPr txBox="1"/>
          <p:nvPr/>
        </p:nvSpPr>
        <p:spPr>
          <a:xfrm>
            <a:off x="782100" y="124075"/>
            <a:ext cx="75483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800">
                <a:latin typeface="Oswald"/>
                <a:ea typeface="Oswald"/>
                <a:cs typeface="Oswald"/>
                <a:sym typeface="Oswald"/>
              </a:rPr>
              <a:t>DATA PREPROCESSING: SMOTE</a:t>
            </a:r>
            <a:endParaRPr sz="2800">
              <a:latin typeface="Oswald"/>
              <a:ea typeface="Oswald"/>
              <a:cs typeface="Oswald"/>
              <a:sym typeface="Oswald"/>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pic>
        <p:nvPicPr>
          <p:cNvPr id="826" name="Google Shape;826;g79f941633b_9_145"/>
          <p:cNvPicPr preferRelativeResize="0"/>
          <p:nvPr/>
        </p:nvPicPr>
        <p:blipFill rotWithShape="1">
          <a:blip r:embed="rId3">
            <a:alphaModFix/>
          </a:blip>
          <a:srcRect b="5921" l="5460" r="8820" t="10445"/>
          <a:stretch/>
        </p:blipFill>
        <p:spPr>
          <a:xfrm>
            <a:off x="1890350" y="1151038"/>
            <a:ext cx="2397824" cy="1754424"/>
          </a:xfrm>
          <a:prstGeom prst="rect">
            <a:avLst/>
          </a:prstGeom>
          <a:noFill/>
          <a:ln>
            <a:noFill/>
          </a:ln>
        </p:spPr>
      </p:pic>
      <p:pic>
        <p:nvPicPr>
          <p:cNvPr id="827" name="Google Shape;827;g79f941633b_9_145"/>
          <p:cNvPicPr preferRelativeResize="0"/>
          <p:nvPr/>
        </p:nvPicPr>
        <p:blipFill rotWithShape="1">
          <a:blip r:embed="rId4">
            <a:alphaModFix/>
          </a:blip>
          <a:srcRect b="5500" l="6473" r="9230" t="10260"/>
          <a:stretch/>
        </p:blipFill>
        <p:spPr>
          <a:xfrm>
            <a:off x="5027750" y="1179138"/>
            <a:ext cx="2340787" cy="1754424"/>
          </a:xfrm>
          <a:prstGeom prst="rect">
            <a:avLst/>
          </a:prstGeom>
          <a:noFill/>
          <a:ln>
            <a:noFill/>
          </a:ln>
        </p:spPr>
      </p:pic>
      <p:sp>
        <p:nvSpPr>
          <p:cNvPr id="828" name="Google Shape;828;g79f941633b_9_145"/>
          <p:cNvSpPr txBox="1"/>
          <p:nvPr/>
        </p:nvSpPr>
        <p:spPr>
          <a:xfrm>
            <a:off x="797850" y="710538"/>
            <a:ext cx="7548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Cambria"/>
                <a:ea typeface="Cambria"/>
                <a:cs typeface="Cambria"/>
                <a:sym typeface="Cambria"/>
              </a:rPr>
              <a:t>How SMOTE works</a:t>
            </a:r>
            <a:endParaRPr b="1" sz="1600">
              <a:latin typeface="Cambria"/>
              <a:ea typeface="Cambria"/>
              <a:cs typeface="Cambria"/>
              <a:sym typeface="Cambria"/>
            </a:endParaRPr>
          </a:p>
        </p:txBody>
      </p:sp>
      <p:sp>
        <p:nvSpPr>
          <p:cNvPr id="829" name="Google Shape;829;g79f941633b_9_145"/>
          <p:cNvSpPr txBox="1"/>
          <p:nvPr/>
        </p:nvSpPr>
        <p:spPr>
          <a:xfrm>
            <a:off x="797850" y="2971038"/>
            <a:ext cx="7548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Cambria"/>
                <a:ea typeface="Cambria"/>
                <a:cs typeface="Cambria"/>
                <a:sym typeface="Cambria"/>
              </a:rPr>
              <a:t>Effect of using SMOTE</a:t>
            </a:r>
            <a:endParaRPr b="1" sz="1600">
              <a:latin typeface="Cambria"/>
              <a:ea typeface="Cambria"/>
              <a:cs typeface="Cambria"/>
              <a:sym typeface="Cambria"/>
            </a:endParaRPr>
          </a:p>
        </p:txBody>
      </p:sp>
      <p:pic>
        <p:nvPicPr>
          <p:cNvPr id="830" name="Google Shape;830;g79f941633b_9_145" title="Chart"/>
          <p:cNvPicPr preferRelativeResize="0"/>
          <p:nvPr/>
        </p:nvPicPr>
        <p:blipFill>
          <a:blip r:embed="rId5">
            <a:alphaModFix/>
          </a:blip>
          <a:stretch>
            <a:fillRect/>
          </a:stretch>
        </p:blipFill>
        <p:spPr>
          <a:xfrm>
            <a:off x="1832000" y="3402150"/>
            <a:ext cx="2514525" cy="1584136"/>
          </a:xfrm>
          <a:prstGeom prst="rect">
            <a:avLst/>
          </a:prstGeom>
          <a:noFill/>
          <a:ln>
            <a:noFill/>
          </a:ln>
        </p:spPr>
      </p:pic>
      <p:pic>
        <p:nvPicPr>
          <p:cNvPr id="831" name="Google Shape;831;g79f941633b_9_145" title="Chart"/>
          <p:cNvPicPr preferRelativeResize="0"/>
          <p:nvPr/>
        </p:nvPicPr>
        <p:blipFill rotWithShape="1">
          <a:blip r:embed="rId6">
            <a:alphaModFix/>
          </a:blip>
          <a:srcRect b="0" l="0" r="0" t="0"/>
          <a:stretch/>
        </p:blipFill>
        <p:spPr>
          <a:xfrm>
            <a:off x="4940875" y="3416800"/>
            <a:ext cx="2514525" cy="155483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835" name="Shape 835"/>
        <p:cNvGrpSpPr/>
        <p:nvPr/>
      </p:nvGrpSpPr>
      <p:grpSpPr>
        <a:xfrm>
          <a:off x="0" y="0"/>
          <a:ext cx="0" cy="0"/>
          <a:chOff x="0" y="0"/>
          <a:chExt cx="0" cy="0"/>
        </a:xfrm>
      </p:grpSpPr>
      <p:sp>
        <p:nvSpPr>
          <p:cNvPr id="836" name="Google Shape;836;g79f941633b_18_4"/>
          <p:cNvSpPr txBox="1"/>
          <p:nvPr/>
        </p:nvSpPr>
        <p:spPr>
          <a:xfrm>
            <a:off x="562400" y="15625"/>
            <a:ext cx="5435100" cy="104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1"/>
                </a:solidFill>
                <a:latin typeface="Oswald"/>
                <a:ea typeface="Oswald"/>
                <a:cs typeface="Oswald"/>
                <a:sym typeface="Oswald"/>
              </a:rPr>
              <a:t>Synthetic Minority Oversampling Technique (SMOTE)</a:t>
            </a:r>
            <a:endParaRPr sz="1800">
              <a:solidFill>
                <a:schemeClr val="dk1"/>
              </a:solidFill>
              <a:latin typeface="Oswald"/>
              <a:ea typeface="Oswald"/>
              <a:cs typeface="Oswald"/>
              <a:sym typeface="Oswald"/>
            </a:endParaRPr>
          </a:p>
          <a:p>
            <a:pPr indent="0" lvl="0" marL="0" rtl="0" algn="l">
              <a:lnSpc>
                <a:spcPct val="115000"/>
              </a:lnSpc>
              <a:spcBef>
                <a:spcPts val="0"/>
              </a:spcBef>
              <a:spcAft>
                <a:spcPts val="0"/>
              </a:spcAft>
              <a:buNone/>
            </a:pPr>
            <a:r>
              <a:t/>
            </a:r>
            <a:endParaRPr sz="3500">
              <a:latin typeface="Oswald"/>
              <a:ea typeface="Oswald"/>
              <a:cs typeface="Oswald"/>
              <a:sym typeface="Oswald"/>
            </a:endParaRPr>
          </a:p>
        </p:txBody>
      </p:sp>
      <p:pic>
        <p:nvPicPr>
          <p:cNvPr id="837" name="Google Shape;837;g79f941633b_18_4"/>
          <p:cNvPicPr preferRelativeResize="0"/>
          <p:nvPr/>
        </p:nvPicPr>
        <p:blipFill rotWithShape="1">
          <a:blip r:embed="rId3">
            <a:alphaModFix/>
          </a:blip>
          <a:srcRect b="0" l="0" r="8231" t="9901"/>
          <a:stretch/>
        </p:blipFill>
        <p:spPr>
          <a:xfrm>
            <a:off x="3020250" y="2925025"/>
            <a:ext cx="3103500" cy="2031200"/>
          </a:xfrm>
          <a:prstGeom prst="rect">
            <a:avLst/>
          </a:prstGeom>
          <a:noFill/>
          <a:ln>
            <a:noFill/>
          </a:ln>
        </p:spPr>
      </p:pic>
      <p:sp>
        <p:nvSpPr>
          <p:cNvPr id="838" name="Google Shape;838;g79f941633b_18_4"/>
          <p:cNvSpPr txBox="1"/>
          <p:nvPr/>
        </p:nvSpPr>
        <p:spPr>
          <a:xfrm>
            <a:off x="347025" y="536575"/>
            <a:ext cx="77958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Cambria"/>
                <a:ea typeface="Cambria"/>
                <a:cs typeface="Cambria"/>
                <a:sym typeface="Cambria"/>
              </a:rPr>
              <a:t>The basic idea of SMOTE is to </a:t>
            </a:r>
            <a:r>
              <a:rPr b="1" lang="en" sz="1000">
                <a:solidFill>
                  <a:schemeClr val="dk1"/>
                </a:solidFill>
                <a:latin typeface="Cambria"/>
                <a:ea typeface="Cambria"/>
                <a:cs typeface="Cambria"/>
                <a:sym typeface="Cambria"/>
              </a:rPr>
              <a:t>oversample the minority class </a:t>
            </a:r>
            <a:r>
              <a:rPr lang="en" sz="1000">
                <a:solidFill>
                  <a:schemeClr val="dk1"/>
                </a:solidFill>
                <a:latin typeface="Cambria"/>
                <a:ea typeface="Cambria"/>
                <a:cs typeface="Cambria"/>
                <a:sym typeface="Cambria"/>
              </a:rPr>
              <a:t>by generating new samples. Since these samples are “synthetic”, i.e. not observed data points but rather interpolated points from the n-dimensional feature space, hence the name “Synthetic” Minority Oversampling Technique. Using SMOTE we achieve  a massive boost in performance, with the F1 score increasing from</a:t>
            </a:r>
            <a:r>
              <a:rPr b="1" lang="en" sz="1000">
                <a:solidFill>
                  <a:schemeClr val="dk1"/>
                </a:solidFill>
                <a:latin typeface="Cambria"/>
                <a:ea typeface="Cambria"/>
                <a:cs typeface="Cambria"/>
                <a:sym typeface="Cambria"/>
              </a:rPr>
              <a:t> 0.62 </a:t>
            </a:r>
            <a:r>
              <a:rPr lang="en" sz="1000">
                <a:solidFill>
                  <a:schemeClr val="dk1"/>
                </a:solidFill>
                <a:latin typeface="Cambria"/>
                <a:ea typeface="Cambria"/>
                <a:cs typeface="Cambria"/>
                <a:sym typeface="Cambria"/>
              </a:rPr>
              <a:t>to</a:t>
            </a:r>
            <a:r>
              <a:rPr b="1" lang="en" sz="1000">
                <a:solidFill>
                  <a:schemeClr val="dk1"/>
                </a:solidFill>
                <a:latin typeface="Cambria"/>
                <a:ea typeface="Cambria"/>
                <a:cs typeface="Cambria"/>
                <a:sym typeface="Cambria"/>
              </a:rPr>
              <a:t> 0.71</a:t>
            </a:r>
            <a:r>
              <a:rPr lang="en" sz="1000">
                <a:solidFill>
                  <a:schemeClr val="dk1"/>
                </a:solidFill>
                <a:latin typeface="Cambria"/>
                <a:ea typeface="Cambria"/>
                <a:cs typeface="Cambria"/>
                <a:sym typeface="Cambria"/>
              </a:rPr>
              <a:t> with the Random Forests based classifier.  </a:t>
            </a:r>
            <a:endParaRPr sz="1000">
              <a:solidFill>
                <a:schemeClr val="dk1"/>
              </a:solidFill>
              <a:latin typeface="Cambria"/>
              <a:ea typeface="Cambria"/>
              <a:cs typeface="Cambria"/>
              <a:sym typeface="Cambria"/>
            </a:endParaRPr>
          </a:p>
          <a:p>
            <a:pPr indent="0" lvl="0" marL="0" rtl="0" algn="l">
              <a:spcBef>
                <a:spcPts val="0"/>
              </a:spcBef>
              <a:spcAft>
                <a:spcPts val="0"/>
              </a:spcAft>
              <a:buNone/>
            </a:pPr>
            <a:r>
              <a:t/>
            </a:r>
            <a:endParaRPr sz="1000">
              <a:solidFill>
                <a:schemeClr val="dk1"/>
              </a:solidFill>
              <a:latin typeface="Cambria"/>
              <a:ea typeface="Cambria"/>
              <a:cs typeface="Cambria"/>
              <a:sym typeface="Cambria"/>
            </a:endParaRPr>
          </a:p>
          <a:p>
            <a:pPr indent="0" lvl="0" marL="0" rtl="0" algn="l">
              <a:spcBef>
                <a:spcPts val="0"/>
              </a:spcBef>
              <a:spcAft>
                <a:spcPts val="0"/>
              </a:spcAft>
              <a:buNone/>
            </a:pPr>
            <a:r>
              <a:rPr lang="en" sz="1000">
                <a:solidFill>
                  <a:schemeClr val="dk1"/>
                </a:solidFill>
                <a:latin typeface="Cambria"/>
                <a:ea typeface="Cambria"/>
                <a:cs typeface="Cambria"/>
                <a:sym typeface="Cambria"/>
              </a:rPr>
              <a:t>We used a number of variants of the basic SMOTE algorithm - </a:t>
            </a:r>
            <a:endParaRPr sz="1000">
              <a:solidFill>
                <a:schemeClr val="dk1"/>
              </a:solidFill>
              <a:latin typeface="Cambria"/>
              <a:ea typeface="Cambria"/>
              <a:cs typeface="Cambria"/>
              <a:sym typeface="Cambria"/>
            </a:endParaRPr>
          </a:p>
          <a:p>
            <a:pPr indent="-292100" lvl="0" marL="457200" rtl="0" algn="l">
              <a:spcBef>
                <a:spcPts val="0"/>
              </a:spcBef>
              <a:spcAft>
                <a:spcPts val="0"/>
              </a:spcAft>
              <a:buClr>
                <a:schemeClr val="dk1"/>
              </a:buClr>
              <a:buSzPts val="1000"/>
              <a:buFont typeface="Cambria"/>
              <a:buChar char="●"/>
            </a:pPr>
            <a:r>
              <a:rPr b="1" lang="en" sz="1000">
                <a:solidFill>
                  <a:schemeClr val="dk1"/>
                </a:solidFill>
                <a:latin typeface="Cambria"/>
                <a:ea typeface="Cambria"/>
                <a:cs typeface="Cambria"/>
                <a:sym typeface="Cambria"/>
              </a:rPr>
              <a:t>Borderline-SMOTE</a:t>
            </a:r>
            <a:r>
              <a:rPr lang="en" sz="1000">
                <a:solidFill>
                  <a:schemeClr val="dk1"/>
                </a:solidFill>
                <a:latin typeface="Cambria"/>
                <a:ea typeface="Cambria"/>
                <a:cs typeface="Cambria"/>
                <a:sym typeface="Cambria"/>
              </a:rPr>
              <a:t>:</a:t>
            </a:r>
            <a:r>
              <a:rPr lang="en" sz="1000">
                <a:solidFill>
                  <a:schemeClr val="dk1"/>
                </a:solidFill>
                <a:latin typeface="Cambria"/>
                <a:ea typeface="Cambria"/>
                <a:cs typeface="Cambria"/>
                <a:sym typeface="Cambria"/>
              </a:rPr>
              <a:t> A variant of SMOTE that involves selecting those instances of the minority class that are misclassified  with a k-nearest neighbor classification model. The points on a </a:t>
            </a:r>
            <a:r>
              <a:rPr b="1" lang="en" sz="1000">
                <a:solidFill>
                  <a:schemeClr val="dk1"/>
                </a:solidFill>
                <a:latin typeface="Cambria"/>
                <a:ea typeface="Cambria"/>
                <a:cs typeface="Cambria"/>
                <a:sym typeface="Cambria"/>
              </a:rPr>
              <a:t>decision boundary</a:t>
            </a:r>
            <a:r>
              <a:rPr lang="en" sz="1000">
                <a:solidFill>
                  <a:schemeClr val="dk1"/>
                </a:solidFill>
                <a:latin typeface="Cambria"/>
                <a:ea typeface="Cambria"/>
                <a:cs typeface="Cambria"/>
                <a:sym typeface="Cambria"/>
              </a:rPr>
              <a:t> in the feature space are likely to be ambiguous (i.e. can belong to either region sharing the boundary) and are thus more important for classification.</a:t>
            </a:r>
            <a:endParaRPr sz="1000">
              <a:solidFill>
                <a:schemeClr val="dk1"/>
              </a:solidFill>
              <a:latin typeface="Cambria"/>
              <a:ea typeface="Cambria"/>
              <a:cs typeface="Cambria"/>
              <a:sym typeface="Cambria"/>
            </a:endParaRPr>
          </a:p>
          <a:p>
            <a:pPr indent="0" lvl="0" marL="0" rtl="0" algn="l">
              <a:spcBef>
                <a:spcPts val="0"/>
              </a:spcBef>
              <a:spcAft>
                <a:spcPts val="0"/>
              </a:spcAft>
              <a:buNone/>
            </a:pPr>
            <a:r>
              <a:t/>
            </a:r>
            <a:endParaRPr sz="1000">
              <a:solidFill>
                <a:schemeClr val="dk1"/>
              </a:solidFill>
              <a:latin typeface="Cambria"/>
              <a:ea typeface="Cambria"/>
              <a:cs typeface="Cambria"/>
              <a:sym typeface="Cambria"/>
            </a:endParaRPr>
          </a:p>
          <a:p>
            <a:pPr indent="-292100" lvl="0" marL="457200" rtl="0" algn="l">
              <a:spcBef>
                <a:spcPts val="0"/>
              </a:spcBef>
              <a:spcAft>
                <a:spcPts val="0"/>
              </a:spcAft>
              <a:buClr>
                <a:schemeClr val="dk1"/>
              </a:buClr>
              <a:buSzPts val="1000"/>
              <a:buFont typeface="Cambria"/>
              <a:buChar char="●"/>
            </a:pPr>
            <a:r>
              <a:rPr b="1" lang="en" sz="1000">
                <a:solidFill>
                  <a:schemeClr val="dk1"/>
                </a:solidFill>
                <a:latin typeface="Cambria"/>
                <a:ea typeface="Cambria"/>
                <a:cs typeface="Cambria"/>
                <a:sym typeface="Cambria"/>
              </a:rPr>
              <a:t>Borderline-SMOTE SVM: </a:t>
            </a:r>
            <a:r>
              <a:rPr lang="en" sz="1000">
                <a:solidFill>
                  <a:schemeClr val="dk1"/>
                </a:solidFill>
                <a:latin typeface="Cambria"/>
                <a:ea typeface="Cambria"/>
                <a:cs typeface="Cambria"/>
                <a:sym typeface="Cambria"/>
              </a:rPr>
              <a:t>This model enjoys the advantages of Borderline SMOTE and also adds a superior Support Vector Machine for the detection of the decision boundary. Due to this, this variant of SMOTE gives the best augmented dataset that is able to achieve an F1 score of </a:t>
            </a:r>
            <a:r>
              <a:rPr b="1" lang="en" sz="1000">
                <a:solidFill>
                  <a:schemeClr val="dk1"/>
                </a:solidFill>
                <a:latin typeface="Cambria"/>
                <a:ea typeface="Cambria"/>
                <a:cs typeface="Cambria"/>
                <a:sym typeface="Cambria"/>
              </a:rPr>
              <a:t>0.72 </a:t>
            </a:r>
            <a:r>
              <a:rPr lang="en" sz="1000">
                <a:solidFill>
                  <a:schemeClr val="dk1"/>
                </a:solidFill>
                <a:latin typeface="Cambria"/>
                <a:ea typeface="Cambria"/>
                <a:cs typeface="Cambria"/>
                <a:sym typeface="Cambria"/>
              </a:rPr>
              <a:t>(which is increased further using other techniques).</a:t>
            </a:r>
            <a:endParaRPr sz="1000">
              <a:solidFill>
                <a:schemeClr val="dk1"/>
              </a:solidFill>
              <a:latin typeface="Cambria"/>
              <a:ea typeface="Cambria"/>
              <a:cs typeface="Cambria"/>
              <a:sym typeface="Cambr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79f941633b_12_407"/>
          <p:cNvSpPr txBox="1"/>
          <p:nvPr>
            <p:ph type="title"/>
          </p:nvPr>
        </p:nvSpPr>
        <p:spPr>
          <a:xfrm>
            <a:off x="2335500" y="2858826"/>
            <a:ext cx="5789700" cy="1289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Introduction</a:t>
            </a:r>
            <a:endParaRPr/>
          </a:p>
        </p:txBody>
      </p:sp>
      <p:sp>
        <p:nvSpPr>
          <p:cNvPr id="330" name="Google Shape;330;g79f941633b_12_407"/>
          <p:cNvSpPr/>
          <p:nvPr/>
        </p:nvSpPr>
        <p:spPr>
          <a:xfrm flipH="1">
            <a:off x="3723960" y="1132541"/>
            <a:ext cx="1696079" cy="1433144"/>
          </a:xfrm>
          <a:custGeom>
            <a:rect b="b" l="l" r="r" t="t"/>
            <a:pathLst>
              <a:path extrusionOk="0" h="119678" w="141635">
                <a:moveTo>
                  <a:pt x="21729" y="0"/>
                </a:moveTo>
                <a:cubicBezTo>
                  <a:pt x="8419" y="0"/>
                  <a:pt x="1" y="14448"/>
                  <a:pt x="6713" y="26052"/>
                </a:cubicBezTo>
                <a:lnTo>
                  <a:pt x="55858" y="111032"/>
                </a:lnTo>
                <a:cubicBezTo>
                  <a:pt x="58930" y="116379"/>
                  <a:pt x="64618" y="119678"/>
                  <a:pt x="70875" y="119678"/>
                </a:cubicBezTo>
                <a:cubicBezTo>
                  <a:pt x="77018" y="119678"/>
                  <a:pt x="82706" y="116379"/>
                  <a:pt x="85777" y="111032"/>
                </a:cubicBezTo>
                <a:lnTo>
                  <a:pt x="134922" y="26052"/>
                </a:lnTo>
                <a:cubicBezTo>
                  <a:pt x="141634" y="14448"/>
                  <a:pt x="133216" y="0"/>
                  <a:pt x="119906" y="0"/>
                </a:cubicBezTo>
                <a:close/>
              </a:path>
            </a:pathLst>
          </a:custGeom>
          <a:solidFill>
            <a:srgbClr val="B526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842" name="Shape 842"/>
        <p:cNvGrpSpPr/>
        <p:nvPr/>
      </p:nvGrpSpPr>
      <p:grpSpPr>
        <a:xfrm>
          <a:off x="0" y="0"/>
          <a:ext cx="0" cy="0"/>
          <a:chOff x="0" y="0"/>
          <a:chExt cx="0" cy="0"/>
        </a:xfrm>
      </p:grpSpPr>
      <p:sp>
        <p:nvSpPr>
          <p:cNvPr id="843" name="Google Shape;843;g79f941633b_0_4900"/>
          <p:cNvSpPr txBox="1"/>
          <p:nvPr/>
        </p:nvSpPr>
        <p:spPr>
          <a:xfrm>
            <a:off x="986050" y="0"/>
            <a:ext cx="4401300" cy="72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500">
                <a:latin typeface="Oswald"/>
                <a:ea typeface="Oswald"/>
                <a:cs typeface="Oswald"/>
                <a:sym typeface="Oswald"/>
              </a:rPr>
              <a:t>FEATURE GENERATION</a:t>
            </a:r>
            <a:endParaRPr sz="3500">
              <a:latin typeface="Oswald"/>
              <a:ea typeface="Oswald"/>
              <a:cs typeface="Oswald"/>
              <a:sym typeface="Oswald"/>
            </a:endParaRPr>
          </a:p>
        </p:txBody>
      </p:sp>
      <p:sp>
        <p:nvSpPr>
          <p:cNvPr id="844" name="Google Shape;844;g79f941633b_0_4900"/>
          <p:cNvSpPr txBox="1"/>
          <p:nvPr/>
        </p:nvSpPr>
        <p:spPr>
          <a:xfrm>
            <a:off x="5553950" y="874375"/>
            <a:ext cx="3000000" cy="2031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800">
                <a:solidFill>
                  <a:srgbClr val="202124"/>
                </a:solidFill>
                <a:latin typeface="Cambria"/>
                <a:ea typeface="Cambria"/>
                <a:cs typeface="Cambria"/>
                <a:sym typeface="Cambria"/>
              </a:rPr>
              <a:t>While the features given in the dataset are ample to make a predictive pipeline but what could be noted from literature present for music analysis over the year that genre and the artist’s identity itself could give a strong predictive pipeline. Here’s where we use the existing features to develop better ones. </a:t>
            </a:r>
            <a:endParaRPr sz="800">
              <a:solidFill>
                <a:srgbClr val="202124"/>
              </a:solidFill>
              <a:latin typeface="Cambria"/>
              <a:ea typeface="Cambria"/>
              <a:cs typeface="Cambria"/>
              <a:sym typeface="Cambria"/>
            </a:endParaRPr>
          </a:p>
          <a:p>
            <a:pPr indent="0" lvl="0" marL="0" rtl="0" algn="just">
              <a:spcBef>
                <a:spcPts val="0"/>
              </a:spcBef>
              <a:spcAft>
                <a:spcPts val="0"/>
              </a:spcAft>
              <a:buNone/>
            </a:pPr>
            <a:r>
              <a:t/>
            </a:r>
            <a:endParaRPr sz="800">
              <a:solidFill>
                <a:srgbClr val="202124"/>
              </a:solidFill>
              <a:latin typeface="Cambria"/>
              <a:ea typeface="Cambria"/>
              <a:cs typeface="Cambria"/>
              <a:sym typeface="Cambria"/>
            </a:endParaRPr>
          </a:p>
          <a:p>
            <a:pPr indent="0" lvl="0" marL="0" rtl="0" algn="just">
              <a:spcBef>
                <a:spcPts val="0"/>
              </a:spcBef>
              <a:spcAft>
                <a:spcPts val="0"/>
              </a:spcAft>
              <a:buNone/>
            </a:pPr>
            <a:r>
              <a:rPr lang="en" sz="800">
                <a:solidFill>
                  <a:srgbClr val="202124"/>
                </a:solidFill>
                <a:latin typeface="Cambria"/>
                <a:ea typeface="Cambria"/>
                <a:cs typeface="Cambria"/>
                <a:sym typeface="Cambria"/>
              </a:rPr>
              <a:t>Generating artist’s name based on other features is quite difficult because most artist’s perform different genre. Hence we apply </a:t>
            </a:r>
            <a:r>
              <a:rPr b="1" lang="en" sz="800">
                <a:solidFill>
                  <a:srgbClr val="202124"/>
                </a:solidFill>
                <a:latin typeface="Cambria"/>
                <a:ea typeface="Cambria"/>
                <a:cs typeface="Cambria"/>
                <a:sym typeface="Cambria"/>
              </a:rPr>
              <a:t>K-means algorithm</a:t>
            </a:r>
            <a:r>
              <a:rPr lang="en" sz="800">
                <a:solidFill>
                  <a:srgbClr val="202124"/>
                </a:solidFill>
                <a:latin typeface="Cambria"/>
                <a:ea typeface="Cambria"/>
                <a:cs typeface="Cambria"/>
                <a:sym typeface="Cambria"/>
              </a:rPr>
              <a:t> on numerical features like </a:t>
            </a:r>
            <a:r>
              <a:rPr lang="en" sz="800">
                <a:solidFill>
                  <a:srgbClr val="212121"/>
                </a:solidFill>
                <a:latin typeface="Cambria"/>
                <a:ea typeface="Cambria"/>
                <a:cs typeface="Cambria"/>
                <a:sym typeface="Cambria"/>
              </a:rPr>
              <a:t>acousticness, energy, loudness, speechiness, danceability etc. to make clusters which could very well be identified as music genre thereby enhancing classification power. Plotting SSE vs number of clusters indicate an elbow at around K=25. Hence we get 25 genre of music for the dataset.  The genre is then added as a feature to the dataset. Refer to annexure </a:t>
            </a:r>
            <a:endParaRPr sz="1000">
              <a:solidFill>
                <a:schemeClr val="dk1"/>
              </a:solidFill>
            </a:endParaRPr>
          </a:p>
        </p:txBody>
      </p:sp>
      <p:pic>
        <p:nvPicPr>
          <p:cNvPr id="845" name="Google Shape;845;g79f941633b_0_4900"/>
          <p:cNvPicPr preferRelativeResize="0"/>
          <p:nvPr/>
        </p:nvPicPr>
        <p:blipFill>
          <a:blip r:embed="rId3">
            <a:alphaModFix/>
          </a:blip>
          <a:stretch>
            <a:fillRect/>
          </a:stretch>
        </p:blipFill>
        <p:spPr>
          <a:xfrm>
            <a:off x="740575" y="692975"/>
            <a:ext cx="4533851" cy="3532050"/>
          </a:xfrm>
          <a:prstGeom prst="rect">
            <a:avLst/>
          </a:prstGeom>
          <a:noFill/>
          <a:ln>
            <a:noFill/>
          </a:ln>
        </p:spPr>
      </p:pic>
      <p:pic>
        <p:nvPicPr>
          <p:cNvPr id="846" name="Google Shape;846;g79f941633b_0_4900"/>
          <p:cNvPicPr preferRelativeResize="0"/>
          <p:nvPr/>
        </p:nvPicPr>
        <p:blipFill>
          <a:blip r:embed="rId4">
            <a:alphaModFix/>
          </a:blip>
          <a:stretch>
            <a:fillRect/>
          </a:stretch>
        </p:blipFill>
        <p:spPr>
          <a:xfrm>
            <a:off x="5344524" y="2906277"/>
            <a:ext cx="3544225" cy="19514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850" name="Shape 850"/>
        <p:cNvGrpSpPr/>
        <p:nvPr/>
      </p:nvGrpSpPr>
      <p:grpSpPr>
        <a:xfrm>
          <a:off x="0" y="0"/>
          <a:ext cx="0" cy="0"/>
          <a:chOff x="0" y="0"/>
          <a:chExt cx="0" cy="0"/>
        </a:xfrm>
      </p:grpSpPr>
      <p:sp>
        <p:nvSpPr>
          <p:cNvPr id="851" name="Google Shape;851;g79f941633b_6_77"/>
          <p:cNvSpPr txBox="1"/>
          <p:nvPr>
            <p:ph type="title"/>
          </p:nvPr>
        </p:nvSpPr>
        <p:spPr>
          <a:xfrm>
            <a:off x="535475" y="312675"/>
            <a:ext cx="7723500" cy="481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3000"/>
              <a:t>MODEL ARCHITECTURES</a:t>
            </a:r>
            <a:endParaRPr sz="3000"/>
          </a:p>
        </p:txBody>
      </p:sp>
      <p:grpSp>
        <p:nvGrpSpPr>
          <p:cNvPr id="852" name="Google Shape;852;g79f941633b_6_77"/>
          <p:cNvGrpSpPr/>
          <p:nvPr/>
        </p:nvGrpSpPr>
        <p:grpSpPr>
          <a:xfrm>
            <a:off x="5167371" y="2346386"/>
            <a:ext cx="3677374" cy="712703"/>
            <a:chOff x="3235063" y="2760688"/>
            <a:chExt cx="3941874" cy="794187"/>
          </a:xfrm>
        </p:grpSpPr>
        <p:sp>
          <p:nvSpPr>
            <p:cNvPr id="853" name="Google Shape;853;g79f941633b_6_77"/>
            <p:cNvSpPr/>
            <p:nvPr/>
          </p:nvSpPr>
          <p:spPr>
            <a:xfrm>
              <a:off x="3497888" y="3099113"/>
              <a:ext cx="531050" cy="97675"/>
            </a:xfrm>
            <a:custGeom>
              <a:rect b="b" l="l" r="r" t="t"/>
              <a:pathLst>
                <a:path extrusionOk="0" h="3907" w="21242">
                  <a:moveTo>
                    <a:pt x="239" y="1"/>
                  </a:moveTo>
                  <a:lnTo>
                    <a:pt x="1" y="703"/>
                  </a:lnTo>
                  <a:lnTo>
                    <a:pt x="9061" y="3906"/>
                  </a:lnTo>
                  <a:lnTo>
                    <a:pt x="21242" y="3906"/>
                  </a:lnTo>
                  <a:lnTo>
                    <a:pt x="21242" y="3168"/>
                  </a:lnTo>
                  <a:lnTo>
                    <a:pt x="9192" y="3168"/>
                  </a:lnTo>
                  <a:lnTo>
                    <a:pt x="239" y="1"/>
                  </a:lnTo>
                  <a:close/>
                </a:path>
              </a:pathLst>
            </a:custGeom>
            <a:solidFill>
              <a:srgbClr val="443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g79f941633b_6_77"/>
            <p:cNvSpPr/>
            <p:nvPr/>
          </p:nvSpPr>
          <p:spPr>
            <a:xfrm>
              <a:off x="3235063" y="2760688"/>
              <a:ext cx="370000" cy="713200"/>
            </a:xfrm>
            <a:custGeom>
              <a:rect b="b" l="l" r="r" t="t"/>
              <a:pathLst>
                <a:path extrusionOk="0" h="28528" w="14800">
                  <a:moveTo>
                    <a:pt x="10573" y="0"/>
                  </a:moveTo>
                  <a:cubicBezTo>
                    <a:pt x="10573" y="3227"/>
                    <a:pt x="10157" y="6370"/>
                    <a:pt x="9359" y="9347"/>
                  </a:cubicBezTo>
                  <a:cubicBezTo>
                    <a:pt x="8525" y="12431"/>
                    <a:pt x="7311" y="15360"/>
                    <a:pt x="5739" y="18062"/>
                  </a:cubicBezTo>
                  <a:cubicBezTo>
                    <a:pt x="4156" y="20801"/>
                    <a:pt x="2227" y="23313"/>
                    <a:pt x="1" y="25539"/>
                  </a:cubicBezTo>
                  <a:lnTo>
                    <a:pt x="2977" y="28528"/>
                  </a:lnTo>
                  <a:cubicBezTo>
                    <a:pt x="5466" y="26039"/>
                    <a:pt x="7621" y="23230"/>
                    <a:pt x="9395" y="20170"/>
                  </a:cubicBezTo>
                  <a:cubicBezTo>
                    <a:pt x="11145" y="17157"/>
                    <a:pt x="12514" y="13883"/>
                    <a:pt x="13431" y="10442"/>
                  </a:cubicBezTo>
                  <a:cubicBezTo>
                    <a:pt x="14324" y="7109"/>
                    <a:pt x="14800" y="3608"/>
                    <a:pt x="14800" y="0"/>
                  </a:cubicBezTo>
                  <a:lnTo>
                    <a:pt x="10573"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g79f941633b_6_77"/>
            <p:cNvSpPr/>
            <p:nvPr/>
          </p:nvSpPr>
          <p:spPr>
            <a:xfrm>
              <a:off x="3383588" y="3007438"/>
              <a:ext cx="214050" cy="214050"/>
            </a:xfrm>
            <a:custGeom>
              <a:rect b="b" l="l" r="r" t="t"/>
              <a:pathLst>
                <a:path extrusionOk="0" h="8562" w="8562">
                  <a:moveTo>
                    <a:pt x="4287" y="1"/>
                  </a:moveTo>
                  <a:cubicBezTo>
                    <a:pt x="1918" y="1"/>
                    <a:pt x="1" y="1918"/>
                    <a:pt x="1" y="4275"/>
                  </a:cubicBezTo>
                  <a:cubicBezTo>
                    <a:pt x="1" y="6644"/>
                    <a:pt x="1918" y="8561"/>
                    <a:pt x="4287" y="8561"/>
                  </a:cubicBezTo>
                  <a:cubicBezTo>
                    <a:pt x="6644" y="8561"/>
                    <a:pt x="8561" y="6644"/>
                    <a:pt x="8561" y="4275"/>
                  </a:cubicBezTo>
                  <a:cubicBezTo>
                    <a:pt x="8561" y="1918"/>
                    <a:pt x="6644"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g79f941633b_6_77"/>
            <p:cNvSpPr/>
            <p:nvPr/>
          </p:nvSpPr>
          <p:spPr>
            <a:xfrm>
              <a:off x="3433888" y="3057738"/>
              <a:ext cx="113450" cy="113450"/>
            </a:xfrm>
            <a:custGeom>
              <a:rect b="b" l="l" r="r" t="t"/>
              <a:pathLst>
                <a:path extrusionOk="0" h="4538" w="4538">
                  <a:moveTo>
                    <a:pt x="4537" y="2263"/>
                  </a:moveTo>
                  <a:cubicBezTo>
                    <a:pt x="4537" y="3525"/>
                    <a:pt x="3525" y="4537"/>
                    <a:pt x="2275" y="4537"/>
                  </a:cubicBezTo>
                  <a:cubicBezTo>
                    <a:pt x="1013" y="4537"/>
                    <a:pt x="1" y="3525"/>
                    <a:pt x="1" y="2263"/>
                  </a:cubicBezTo>
                  <a:cubicBezTo>
                    <a:pt x="1" y="1013"/>
                    <a:pt x="1013" y="1"/>
                    <a:pt x="2275" y="1"/>
                  </a:cubicBezTo>
                  <a:cubicBezTo>
                    <a:pt x="3525" y="1"/>
                    <a:pt x="4537" y="1013"/>
                    <a:pt x="4537" y="2263"/>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57" name="Google Shape;857;g79f941633b_6_77"/>
            <p:cNvGrpSpPr/>
            <p:nvPr/>
          </p:nvGrpSpPr>
          <p:grpSpPr>
            <a:xfrm>
              <a:off x="4159888" y="2819625"/>
              <a:ext cx="3017049" cy="735250"/>
              <a:chOff x="4159888" y="2810988"/>
              <a:chExt cx="3017049" cy="735250"/>
            </a:xfrm>
          </p:grpSpPr>
          <p:sp>
            <p:nvSpPr>
              <p:cNvPr id="858" name="Google Shape;858;g79f941633b_6_77"/>
              <p:cNvSpPr/>
              <p:nvPr/>
            </p:nvSpPr>
            <p:spPr>
              <a:xfrm>
                <a:off x="4417938" y="2810988"/>
                <a:ext cx="735250" cy="735250"/>
              </a:xfrm>
              <a:custGeom>
                <a:rect b="b" l="l" r="r" t="t"/>
                <a:pathLst>
                  <a:path extrusionOk="0" h="29410" w="29410">
                    <a:moveTo>
                      <a:pt x="14705" y="1"/>
                    </a:moveTo>
                    <a:cubicBezTo>
                      <a:pt x="6585" y="1"/>
                      <a:pt x="1" y="6585"/>
                      <a:pt x="1" y="14705"/>
                    </a:cubicBezTo>
                    <a:cubicBezTo>
                      <a:pt x="1" y="22825"/>
                      <a:pt x="6585" y="29409"/>
                      <a:pt x="14705" y="29409"/>
                    </a:cubicBezTo>
                    <a:cubicBezTo>
                      <a:pt x="22825" y="29409"/>
                      <a:pt x="29409" y="22825"/>
                      <a:pt x="29409" y="14705"/>
                    </a:cubicBezTo>
                    <a:cubicBezTo>
                      <a:pt x="29409" y="6585"/>
                      <a:pt x="22825" y="1"/>
                      <a:pt x="1470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g79f941633b_6_77"/>
              <p:cNvSpPr/>
              <p:nvPr/>
            </p:nvSpPr>
            <p:spPr>
              <a:xfrm>
                <a:off x="4453063" y="2845963"/>
                <a:ext cx="665000" cy="665300"/>
              </a:xfrm>
              <a:custGeom>
                <a:rect b="b" l="l" r="r" t="t"/>
                <a:pathLst>
                  <a:path extrusionOk="0" h="26612" w="26600">
                    <a:moveTo>
                      <a:pt x="13300" y="26611"/>
                    </a:moveTo>
                    <a:cubicBezTo>
                      <a:pt x="5966" y="26611"/>
                      <a:pt x="1" y="20646"/>
                      <a:pt x="1" y="13312"/>
                    </a:cubicBezTo>
                    <a:cubicBezTo>
                      <a:pt x="1" y="5978"/>
                      <a:pt x="5966" y="1"/>
                      <a:pt x="13300" y="1"/>
                    </a:cubicBezTo>
                    <a:cubicBezTo>
                      <a:pt x="20634" y="1"/>
                      <a:pt x="26599" y="5978"/>
                      <a:pt x="26599" y="13312"/>
                    </a:cubicBezTo>
                    <a:cubicBezTo>
                      <a:pt x="26599" y="20646"/>
                      <a:pt x="20634" y="26611"/>
                      <a:pt x="13300" y="26611"/>
                    </a:cubicBezTo>
                    <a:close/>
                    <a:moveTo>
                      <a:pt x="13300" y="465"/>
                    </a:moveTo>
                    <a:cubicBezTo>
                      <a:pt x="6216" y="465"/>
                      <a:pt x="453" y="6228"/>
                      <a:pt x="453" y="13312"/>
                    </a:cubicBezTo>
                    <a:cubicBezTo>
                      <a:pt x="453" y="20396"/>
                      <a:pt x="6216" y="26159"/>
                      <a:pt x="13300" y="26159"/>
                    </a:cubicBezTo>
                    <a:cubicBezTo>
                      <a:pt x="20384" y="26159"/>
                      <a:pt x="26147" y="20396"/>
                      <a:pt x="26147" y="13312"/>
                    </a:cubicBezTo>
                    <a:cubicBezTo>
                      <a:pt x="26147" y="6228"/>
                      <a:pt x="20384" y="465"/>
                      <a:pt x="13300" y="465"/>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g79f941633b_6_77"/>
              <p:cNvSpPr/>
              <p:nvPr/>
            </p:nvSpPr>
            <p:spPr>
              <a:xfrm>
                <a:off x="4159888" y="2885713"/>
                <a:ext cx="927525" cy="585800"/>
              </a:xfrm>
              <a:custGeom>
                <a:rect b="b" l="l" r="r" t="t"/>
                <a:pathLst>
                  <a:path extrusionOk="0" h="23432" w="37101">
                    <a:moveTo>
                      <a:pt x="25539" y="250"/>
                    </a:moveTo>
                    <a:cubicBezTo>
                      <a:pt x="19872" y="0"/>
                      <a:pt x="15050" y="3834"/>
                      <a:pt x="13764" y="9061"/>
                    </a:cubicBezTo>
                    <a:cubicBezTo>
                      <a:pt x="13597" y="9739"/>
                      <a:pt x="12978" y="10204"/>
                      <a:pt x="12288" y="10204"/>
                    </a:cubicBezTo>
                    <a:lnTo>
                      <a:pt x="6263" y="10204"/>
                    </a:lnTo>
                    <a:cubicBezTo>
                      <a:pt x="5811" y="10204"/>
                      <a:pt x="5453" y="9846"/>
                      <a:pt x="5453" y="9406"/>
                    </a:cubicBezTo>
                    <a:lnTo>
                      <a:pt x="5453" y="6870"/>
                    </a:lnTo>
                    <a:cubicBezTo>
                      <a:pt x="5453" y="6560"/>
                      <a:pt x="5084" y="6406"/>
                      <a:pt x="4858" y="6620"/>
                    </a:cubicBezTo>
                    <a:lnTo>
                      <a:pt x="441" y="11049"/>
                    </a:lnTo>
                    <a:cubicBezTo>
                      <a:pt x="0" y="11478"/>
                      <a:pt x="0" y="12180"/>
                      <a:pt x="441" y="12621"/>
                    </a:cubicBezTo>
                    <a:lnTo>
                      <a:pt x="4858" y="17050"/>
                    </a:lnTo>
                    <a:cubicBezTo>
                      <a:pt x="5084" y="17264"/>
                      <a:pt x="5453" y="17109"/>
                      <a:pt x="5453" y="16800"/>
                    </a:cubicBezTo>
                    <a:lnTo>
                      <a:pt x="5453" y="14264"/>
                    </a:lnTo>
                    <a:cubicBezTo>
                      <a:pt x="5453" y="13823"/>
                      <a:pt x="5811" y="13466"/>
                      <a:pt x="6263" y="13466"/>
                    </a:cubicBezTo>
                    <a:lnTo>
                      <a:pt x="12288" y="13466"/>
                    </a:lnTo>
                    <a:cubicBezTo>
                      <a:pt x="13002" y="13466"/>
                      <a:pt x="13609" y="13954"/>
                      <a:pt x="13776" y="14633"/>
                    </a:cubicBezTo>
                    <a:cubicBezTo>
                      <a:pt x="15026" y="19693"/>
                      <a:pt x="19586" y="23431"/>
                      <a:pt x="25027" y="23431"/>
                    </a:cubicBezTo>
                    <a:cubicBezTo>
                      <a:pt x="31730" y="23431"/>
                      <a:pt x="37100" y="17752"/>
                      <a:pt x="36588" y="10942"/>
                    </a:cubicBezTo>
                    <a:cubicBezTo>
                      <a:pt x="36160" y="5132"/>
                      <a:pt x="31373" y="500"/>
                      <a:pt x="25539" y="25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g79f941633b_6_77"/>
              <p:cNvSpPr txBox="1"/>
              <p:nvPr/>
            </p:nvSpPr>
            <p:spPr>
              <a:xfrm>
                <a:off x="4526363" y="2993663"/>
                <a:ext cx="518400" cy="369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Fira Sans Extra Condensed Medium"/>
                    <a:ea typeface="Fira Sans Extra Condensed Medium"/>
                    <a:cs typeface="Fira Sans Extra Condensed Medium"/>
                    <a:sym typeface="Fira Sans Extra Condensed Medium"/>
                  </a:rPr>
                  <a:t>03</a:t>
                </a:r>
                <a:endParaRPr b="0" i="0" sz="1400" u="none" cap="none" strike="noStrike">
                  <a:solidFill>
                    <a:srgbClr val="000000"/>
                  </a:solidFill>
                  <a:latin typeface="Arial"/>
                  <a:ea typeface="Arial"/>
                  <a:cs typeface="Arial"/>
                  <a:sym typeface="Arial"/>
                </a:endParaRPr>
              </a:p>
            </p:txBody>
          </p:sp>
          <p:grpSp>
            <p:nvGrpSpPr>
              <p:cNvPr id="862" name="Google Shape;862;g79f941633b_6_77"/>
              <p:cNvGrpSpPr/>
              <p:nvPr/>
            </p:nvGrpSpPr>
            <p:grpSpPr>
              <a:xfrm>
                <a:off x="6944110" y="3062822"/>
                <a:ext cx="232827" cy="231579"/>
                <a:chOff x="-3031325" y="3597450"/>
                <a:chExt cx="293825" cy="292250"/>
              </a:xfrm>
            </p:grpSpPr>
            <p:sp>
              <p:nvSpPr>
                <p:cNvPr id="863" name="Google Shape;863;g79f941633b_6_7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g79f941633b_6_7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g79f941633b_6_7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g79f941633b_6_7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867" name="Google Shape;867;g79f941633b_6_77"/>
          <p:cNvGrpSpPr/>
          <p:nvPr/>
        </p:nvGrpSpPr>
        <p:grpSpPr>
          <a:xfrm>
            <a:off x="4571737" y="2919354"/>
            <a:ext cx="4272711" cy="874258"/>
            <a:chOff x="2596588" y="3399163"/>
            <a:chExt cx="4580031" cy="974212"/>
          </a:xfrm>
        </p:grpSpPr>
        <p:sp>
          <p:nvSpPr>
            <p:cNvPr id="868" name="Google Shape;868;g79f941633b_6_77"/>
            <p:cNvSpPr/>
            <p:nvPr/>
          </p:nvSpPr>
          <p:spPr>
            <a:xfrm>
              <a:off x="2966288" y="3650388"/>
              <a:ext cx="1067125" cy="364650"/>
            </a:xfrm>
            <a:custGeom>
              <a:rect b="b" l="l" r="r" t="t"/>
              <a:pathLst>
                <a:path extrusionOk="0" h="14586" w="42685">
                  <a:moveTo>
                    <a:pt x="536" y="0"/>
                  </a:moveTo>
                  <a:lnTo>
                    <a:pt x="0" y="524"/>
                  </a:lnTo>
                  <a:lnTo>
                    <a:pt x="14014" y="14585"/>
                  </a:lnTo>
                  <a:lnTo>
                    <a:pt x="42684" y="14585"/>
                  </a:lnTo>
                  <a:lnTo>
                    <a:pt x="42684" y="13835"/>
                  </a:lnTo>
                  <a:lnTo>
                    <a:pt x="14323" y="13835"/>
                  </a:lnTo>
                  <a:lnTo>
                    <a:pt x="536" y="0"/>
                  </a:lnTo>
                  <a:close/>
                </a:path>
              </a:pathLst>
            </a:custGeom>
            <a:solidFill>
              <a:srgbClr val="443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g79f941633b_6_77"/>
            <p:cNvSpPr/>
            <p:nvPr/>
          </p:nvSpPr>
          <p:spPr>
            <a:xfrm>
              <a:off x="2596588" y="3399163"/>
              <a:ext cx="712925" cy="370000"/>
            </a:xfrm>
            <a:custGeom>
              <a:rect b="b" l="l" r="r" t="t"/>
              <a:pathLst>
                <a:path extrusionOk="0" h="14800" w="28517">
                  <a:moveTo>
                    <a:pt x="25540" y="0"/>
                  </a:moveTo>
                  <a:cubicBezTo>
                    <a:pt x="23313" y="2227"/>
                    <a:pt x="20801" y="4156"/>
                    <a:pt x="18062" y="5751"/>
                  </a:cubicBezTo>
                  <a:cubicBezTo>
                    <a:pt x="15360" y="7311"/>
                    <a:pt x="12431" y="8525"/>
                    <a:pt x="9347" y="9359"/>
                  </a:cubicBezTo>
                  <a:cubicBezTo>
                    <a:pt x="6359" y="10156"/>
                    <a:pt x="3227" y="10585"/>
                    <a:pt x="1" y="10585"/>
                  </a:cubicBezTo>
                  <a:lnTo>
                    <a:pt x="1" y="14800"/>
                  </a:lnTo>
                  <a:cubicBezTo>
                    <a:pt x="3608" y="14800"/>
                    <a:pt x="7109" y="14324"/>
                    <a:pt x="10442" y="13431"/>
                  </a:cubicBezTo>
                  <a:cubicBezTo>
                    <a:pt x="13883" y="12514"/>
                    <a:pt x="17146" y="11145"/>
                    <a:pt x="20170" y="9394"/>
                  </a:cubicBezTo>
                  <a:cubicBezTo>
                    <a:pt x="23230" y="7632"/>
                    <a:pt x="26040" y="5465"/>
                    <a:pt x="28516" y="2989"/>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g79f941633b_6_77"/>
            <p:cNvSpPr/>
            <p:nvPr/>
          </p:nvSpPr>
          <p:spPr>
            <a:xfrm>
              <a:off x="2869538" y="3536388"/>
              <a:ext cx="213750" cy="214025"/>
            </a:xfrm>
            <a:custGeom>
              <a:rect b="b" l="l" r="r" t="t"/>
              <a:pathLst>
                <a:path extrusionOk="0" h="8561" w="8550">
                  <a:moveTo>
                    <a:pt x="4275" y="0"/>
                  </a:moveTo>
                  <a:cubicBezTo>
                    <a:pt x="1906" y="0"/>
                    <a:pt x="1" y="1917"/>
                    <a:pt x="1" y="4286"/>
                  </a:cubicBezTo>
                  <a:cubicBezTo>
                    <a:pt x="1" y="6644"/>
                    <a:pt x="1906" y="8561"/>
                    <a:pt x="4275" y="8561"/>
                  </a:cubicBezTo>
                  <a:cubicBezTo>
                    <a:pt x="6632" y="8561"/>
                    <a:pt x="8549" y="6644"/>
                    <a:pt x="8549" y="4286"/>
                  </a:cubicBezTo>
                  <a:cubicBezTo>
                    <a:pt x="8549" y="1917"/>
                    <a:pt x="6632" y="0"/>
                    <a:pt x="427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g79f941633b_6_77"/>
            <p:cNvSpPr/>
            <p:nvPr/>
          </p:nvSpPr>
          <p:spPr>
            <a:xfrm>
              <a:off x="2919538" y="3586688"/>
              <a:ext cx="113750" cy="113425"/>
            </a:xfrm>
            <a:custGeom>
              <a:rect b="b" l="l" r="r" t="t"/>
              <a:pathLst>
                <a:path extrusionOk="0" h="4537" w="4550">
                  <a:moveTo>
                    <a:pt x="4549" y="2274"/>
                  </a:moveTo>
                  <a:cubicBezTo>
                    <a:pt x="4549" y="3525"/>
                    <a:pt x="3525" y="4537"/>
                    <a:pt x="2275" y="4537"/>
                  </a:cubicBezTo>
                  <a:cubicBezTo>
                    <a:pt x="1025" y="4537"/>
                    <a:pt x="1" y="3525"/>
                    <a:pt x="1" y="2274"/>
                  </a:cubicBezTo>
                  <a:cubicBezTo>
                    <a:pt x="1" y="1012"/>
                    <a:pt x="1025" y="0"/>
                    <a:pt x="2275" y="0"/>
                  </a:cubicBezTo>
                  <a:cubicBezTo>
                    <a:pt x="3525" y="0"/>
                    <a:pt x="4549" y="1012"/>
                    <a:pt x="4549" y="2274"/>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2" name="Google Shape;872;g79f941633b_6_77"/>
            <p:cNvGrpSpPr/>
            <p:nvPr/>
          </p:nvGrpSpPr>
          <p:grpSpPr>
            <a:xfrm>
              <a:off x="4159888" y="3638150"/>
              <a:ext cx="3016731" cy="735225"/>
              <a:chOff x="4159888" y="3608113"/>
              <a:chExt cx="3016731" cy="735225"/>
            </a:xfrm>
          </p:grpSpPr>
          <p:sp>
            <p:nvSpPr>
              <p:cNvPr id="873" name="Google Shape;873;g79f941633b_6_77"/>
              <p:cNvSpPr/>
              <p:nvPr/>
            </p:nvSpPr>
            <p:spPr>
              <a:xfrm>
                <a:off x="4417938" y="3608113"/>
                <a:ext cx="735250" cy="735225"/>
              </a:xfrm>
              <a:custGeom>
                <a:rect b="b" l="l" r="r" t="t"/>
                <a:pathLst>
                  <a:path extrusionOk="0" h="29409" w="29410">
                    <a:moveTo>
                      <a:pt x="14705" y="1"/>
                    </a:moveTo>
                    <a:cubicBezTo>
                      <a:pt x="6585" y="1"/>
                      <a:pt x="1" y="6585"/>
                      <a:pt x="1" y="14705"/>
                    </a:cubicBezTo>
                    <a:cubicBezTo>
                      <a:pt x="1" y="22825"/>
                      <a:pt x="6585" y="29409"/>
                      <a:pt x="14705" y="29409"/>
                    </a:cubicBezTo>
                    <a:cubicBezTo>
                      <a:pt x="22825" y="29409"/>
                      <a:pt x="29409" y="22825"/>
                      <a:pt x="29409" y="14705"/>
                    </a:cubicBezTo>
                    <a:cubicBezTo>
                      <a:pt x="29409" y="6585"/>
                      <a:pt x="22825" y="1"/>
                      <a:pt x="1470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g79f941633b_6_77"/>
              <p:cNvSpPr/>
              <p:nvPr/>
            </p:nvSpPr>
            <p:spPr>
              <a:xfrm>
                <a:off x="4453063" y="3643088"/>
                <a:ext cx="665000" cy="665275"/>
              </a:xfrm>
              <a:custGeom>
                <a:rect b="b" l="l" r="r" t="t"/>
                <a:pathLst>
                  <a:path extrusionOk="0" h="26611" w="26600">
                    <a:moveTo>
                      <a:pt x="13300" y="26611"/>
                    </a:moveTo>
                    <a:cubicBezTo>
                      <a:pt x="5966" y="26611"/>
                      <a:pt x="1" y="20646"/>
                      <a:pt x="1" y="13312"/>
                    </a:cubicBezTo>
                    <a:cubicBezTo>
                      <a:pt x="1" y="5977"/>
                      <a:pt x="5966" y="1"/>
                      <a:pt x="13300" y="1"/>
                    </a:cubicBezTo>
                    <a:cubicBezTo>
                      <a:pt x="20634" y="1"/>
                      <a:pt x="26599" y="5977"/>
                      <a:pt x="26599" y="13312"/>
                    </a:cubicBezTo>
                    <a:cubicBezTo>
                      <a:pt x="26599" y="20646"/>
                      <a:pt x="20634" y="26611"/>
                      <a:pt x="13300" y="26611"/>
                    </a:cubicBezTo>
                    <a:close/>
                    <a:moveTo>
                      <a:pt x="13300" y="465"/>
                    </a:moveTo>
                    <a:cubicBezTo>
                      <a:pt x="6216" y="465"/>
                      <a:pt x="453" y="6227"/>
                      <a:pt x="453" y="13312"/>
                    </a:cubicBezTo>
                    <a:cubicBezTo>
                      <a:pt x="453" y="20396"/>
                      <a:pt x="6216" y="26159"/>
                      <a:pt x="13300" y="26159"/>
                    </a:cubicBezTo>
                    <a:cubicBezTo>
                      <a:pt x="20384" y="26159"/>
                      <a:pt x="26147" y="20396"/>
                      <a:pt x="26147" y="13312"/>
                    </a:cubicBezTo>
                    <a:cubicBezTo>
                      <a:pt x="26147" y="6227"/>
                      <a:pt x="20384" y="465"/>
                      <a:pt x="13300" y="465"/>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g79f941633b_6_77"/>
              <p:cNvSpPr/>
              <p:nvPr/>
            </p:nvSpPr>
            <p:spPr>
              <a:xfrm>
                <a:off x="4159888" y="3682813"/>
                <a:ext cx="927525" cy="585825"/>
              </a:xfrm>
              <a:custGeom>
                <a:rect b="b" l="l" r="r" t="t"/>
                <a:pathLst>
                  <a:path extrusionOk="0" h="23433" w="37101">
                    <a:moveTo>
                      <a:pt x="25539" y="251"/>
                    </a:moveTo>
                    <a:cubicBezTo>
                      <a:pt x="19872" y="1"/>
                      <a:pt x="15050" y="3835"/>
                      <a:pt x="13764" y="9062"/>
                    </a:cubicBezTo>
                    <a:cubicBezTo>
                      <a:pt x="13597" y="9740"/>
                      <a:pt x="12978" y="10205"/>
                      <a:pt x="12288" y="10205"/>
                    </a:cubicBezTo>
                    <a:lnTo>
                      <a:pt x="6263" y="10205"/>
                    </a:lnTo>
                    <a:cubicBezTo>
                      <a:pt x="5811" y="10205"/>
                      <a:pt x="5453" y="9847"/>
                      <a:pt x="5453" y="9395"/>
                    </a:cubicBezTo>
                    <a:lnTo>
                      <a:pt x="5453" y="6871"/>
                    </a:lnTo>
                    <a:cubicBezTo>
                      <a:pt x="5453" y="6561"/>
                      <a:pt x="5084" y="6406"/>
                      <a:pt x="4858" y="6621"/>
                    </a:cubicBezTo>
                    <a:lnTo>
                      <a:pt x="441" y="11050"/>
                    </a:lnTo>
                    <a:cubicBezTo>
                      <a:pt x="0" y="11479"/>
                      <a:pt x="0" y="12181"/>
                      <a:pt x="441" y="12622"/>
                    </a:cubicBezTo>
                    <a:lnTo>
                      <a:pt x="4858" y="17051"/>
                    </a:lnTo>
                    <a:cubicBezTo>
                      <a:pt x="5084" y="17265"/>
                      <a:pt x="5453" y="17110"/>
                      <a:pt x="5453" y="16801"/>
                    </a:cubicBezTo>
                    <a:lnTo>
                      <a:pt x="5453" y="14265"/>
                    </a:lnTo>
                    <a:cubicBezTo>
                      <a:pt x="5453" y="13824"/>
                      <a:pt x="5811" y="13455"/>
                      <a:pt x="6263" y="13455"/>
                    </a:cubicBezTo>
                    <a:lnTo>
                      <a:pt x="12288" y="13455"/>
                    </a:lnTo>
                    <a:cubicBezTo>
                      <a:pt x="13002" y="13455"/>
                      <a:pt x="13609" y="13955"/>
                      <a:pt x="13776" y="14634"/>
                    </a:cubicBezTo>
                    <a:cubicBezTo>
                      <a:pt x="15026" y="19694"/>
                      <a:pt x="19586" y="23432"/>
                      <a:pt x="25027" y="23432"/>
                    </a:cubicBezTo>
                    <a:cubicBezTo>
                      <a:pt x="31730" y="23432"/>
                      <a:pt x="37100" y="17753"/>
                      <a:pt x="36588" y="10943"/>
                    </a:cubicBezTo>
                    <a:cubicBezTo>
                      <a:pt x="36160" y="5132"/>
                      <a:pt x="31373" y="501"/>
                      <a:pt x="25539" y="25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g79f941633b_6_77"/>
              <p:cNvSpPr txBox="1"/>
              <p:nvPr/>
            </p:nvSpPr>
            <p:spPr>
              <a:xfrm>
                <a:off x="4526363" y="3790775"/>
                <a:ext cx="518400" cy="369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Fira Sans Extra Condensed Medium"/>
                    <a:ea typeface="Fira Sans Extra Condensed Medium"/>
                    <a:cs typeface="Fira Sans Extra Condensed Medium"/>
                    <a:sym typeface="Fira Sans Extra Condensed Medium"/>
                  </a:rPr>
                  <a:t>04</a:t>
                </a:r>
                <a:endParaRPr b="0" i="0" sz="1400" u="none" cap="none" strike="noStrike">
                  <a:solidFill>
                    <a:srgbClr val="000000"/>
                  </a:solidFill>
                  <a:latin typeface="Arial"/>
                  <a:ea typeface="Arial"/>
                  <a:cs typeface="Arial"/>
                  <a:sym typeface="Arial"/>
                </a:endParaRPr>
              </a:p>
            </p:txBody>
          </p:sp>
          <p:grpSp>
            <p:nvGrpSpPr>
              <p:cNvPr id="877" name="Google Shape;877;g79f941633b_6_77"/>
              <p:cNvGrpSpPr/>
              <p:nvPr/>
            </p:nvGrpSpPr>
            <p:grpSpPr>
              <a:xfrm>
                <a:off x="6944426" y="3873681"/>
                <a:ext cx="232193" cy="204102"/>
                <a:chOff x="-3030525" y="3973150"/>
                <a:chExt cx="293025" cy="257575"/>
              </a:xfrm>
            </p:grpSpPr>
            <p:sp>
              <p:nvSpPr>
                <p:cNvPr id="878" name="Google Shape;878;g79f941633b_6_7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g79f941633b_6_7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880" name="Google Shape;880;g79f941633b_6_77"/>
          <p:cNvGrpSpPr/>
          <p:nvPr/>
        </p:nvGrpSpPr>
        <p:grpSpPr>
          <a:xfrm rot="10800000">
            <a:off x="299535" y="2358181"/>
            <a:ext cx="3676792" cy="689450"/>
            <a:chOff x="3235063" y="1992438"/>
            <a:chExt cx="3941250" cy="768275"/>
          </a:xfrm>
        </p:grpSpPr>
        <p:sp>
          <p:nvSpPr>
            <p:cNvPr id="881" name="Google Shape;881;g79f941633b_6_77"/>
            <p:cNvSpPr/>
            <p:nvPr/>
          </p:nvSpPr>
          <p:spPr>
            <a:xfrm>
              <a:off x="3497888" y="2349913"/>
              <a:ext cx="531050" cy="97975"/>
            </a:xfrm>
            <a:custGeom>
              <a:rect b="b" l="l" r="r" t="t"/>
              <a:pathLst>
                <a:path extrusionOk="0" h="3919" w="21242">
                  <a:moveTo>
                    <a:pt x="9061" y="1"/>
                  </a:moveTo>
                  <a:lnTo>
                    <a:pt x="1" y="3216"/>
                  </a:lnTo>
                  <a:lnTo>
                    <a:pt x="239" y="3918"/>
                  </a:lnTo>
                  <a:lnTo>
                    <a:pt x="9192" y="751"/>
                  </a:lnTo>
                  <a:lnTo>
                    <a:pt x="21242" y="751"/>
                  </a:lnTo>
                  <a:lnTo>
                    <a:pt x="21242" y="1"/>
                  </a:lnTo>
                  <a:close/>
                </a:path>
              </a:pathLst>
            </a:custGeom>
            <a:solidFill>
              <a:srgbClr val="443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g79f941633b_6_77"/>
            <p:cNvSpPr/>
            <p:nvPr/>
          </p:nvSpPr>
          <p:spPr>
            <a:xfrm>
              <a:off x="3235063" y="2047513"/>
              <a:ext cx="370000" cy="713200"/>
            </a:xfrm>
            <a:custGeom>
              <a:rect b="b" l="l" r="r" t="t"/>
              <a:pathLst>
                <a:path extrusionOk="0" h="28528" w="14800">
                  <a:moveTo>
                    <a:pt x="13431" y="18086"/>
                  </a:moveTo>
                  <a:cubicBezTo>
                    <a:pt x="12514" y="14633"/>
                    <a:pt x="11145" y="11371"/>
                    <a:pt x="9395" y="8346"/>
                  </a:cubicBezTo>
                  <a:cubicBezTo>
                    <a:pt x="7621" y="5287"/>
                    <a:pt x="5466" y="2489"/>
                    <a:pt x="2977" y="0"/>
                  </a:cubicBezTo>
                  <a:lnTo>
                    <a:pt x="1" y="2977"/>
                  </a:lnTo>
                  <a:cubicBezTo>
                    <a:pt x="2227" y="5203"/>
                    <a:pt x="4156" y="7715"/>
                    <a:pt x="5739" y="10466"/>
                  </a:cubicBezTo>
                  <a:cubicBezTo>
                    <a:pt x="7311" y="13168"/>
                    <a:pt x="8525" y="16085"/>
                    <a:pt x="9359" y="19169"/>
                  </a:cubicBezTo>
                  <a:cubicBezTo>
                    <a:pt x="10157" y="22158"/>
                    <a:pt x="10573" y="25289"/>
                    <a:pt x="10573" y="28527"/>
                  </a:cubicBezTo>
                  <a:lnTo>
                    <a:pt x="14800" y="28527"/>
                  </a:lnTo>
                  <a:cubicBezTo>
                    <a:pt x="14800" y="24908"/>
                    <a:pt x="14324" y="21408"/>
                    <a:pt x="13431" y="1808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g79f941633b_6_77"/>
            <p:cNvSpPr/>
            <p:nvPr/>
          </p:nvSpPr>
          <p:spPr>
            <a:xfrm>
              <a:off x="3392813" y="2318063"/>
              <a:ext cx="213750" cy="213750"/>
            </a:xfrm>
            <a:custGeom>
              <a:rect b="b" l="l" r="r" t="t"/>
              <a:pathLst>
                <a:path extrusionOk="0" h="8550" w="8550">
                  <a:moveTo>
                    <a:pt x="4275" y="1"/>
                  </a:moveTo>
                  <a:cubicBezTo>
                    <a:pt x="1918" y="1"/>
                    <a:pt x="1" y="1918"/>
                    <a:pt x="1" y="4275"/>
                  </a:cubicBezTo>
                  <a:cubicBezTo>
                    <a:pt x="1" y="6633"/>
                    <a:pt x="1918" y="8550"/>
                    <a:pt x="4275" y="8550"/>
                  </a:cubicBezTo>
                  <a:cubicBezTo>
                    <a:pt x="6645" y="8550"/>
                    <a:pt x="8550" y="6633"/>
                    <a:pt x="8550" y="4275"/>
                  </a:cubicBezTo>
                  <a:cubicBezTo>
                    <a:pt x="8550" y="1918"/>
                    <a:pt x="6645" y="1"/>
                    <a:pt x="427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g79f941633b_6_77"/>
            <p:cNvSpPr/>
            <p:nvPr/>
          </p:nvSpPr>
          <p:spPr>
            <a:xfrm>
              <a:off x="3442838" y="2368088"/>
              <a:ext cx="113725" cy="113725"/>
            </a:xfrm>
            <a:custGeom>
              <a:rect b="b" l="l" r="r" t="t"/>
              <a:pathLst>
                <a:path extrusionOk="0" h="4549" w="4549">
                  <a:moveTo>
                    <a:pt x="4548" y="2274"/>
                  </a:moveTo>
                  <a:cubicBezTo>
                    <a:pt x="4548" y="3524"/>
                    <a:pt x="3524" y="4548"/>
                    <a:pt x="2274" y="4548"/>
                  </a:cubicBezTo>
                  <a:cubicBezTo>
                    <a:pt x="1024" y="4548"/>
                    <a:pt x="0" y="3524"/>
                    <a:pt x="0" y="2274"/>
                  </a:cubicBezTo>
                  <a:cubicBezTo>
                    <a:pt x="0" y="1024"/>
                    <a:pt x="1024" y="0"/>
                    <a:pt x="2274" y="0"/>
                  </a:cubicBezTo>
                  <a:cubicBezTo>
                    <a:pt x="3524" y="0"/>
                    <a:pt x="4548" y="1024"/>
                    <a:pt x="4548" y="2274"/>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5" name="Google Shape;885;g79f941633b_6_77"/>
            <p:cNvGrpSpPr/>
            <p:nvPr/>
          </p:nvGrpSpPr>
          <p:grpSpPr>
            <a:xfrm>
              <a:off x="4159888" y="1992438"/>
              <a:ext cx="3016425" cy="735225"/>
              <a:chOff x="4159888" y="2005238"/>
              <a:chExt cx="3016425" cy="735225"/>
            </a:xfrm>
          </p:grpSpPr>
          <p:sp>
            <p:nvSpPr>
              <p:cNvPr id="886" name="Google Shape;886;g79f941633b_6_77"/>
              <p:cNvSpPr/>
              <p:nvPr/>
            </p:nvSpPr>
            <p:spPr>
              <a:xfrm>
                <a:off x="4417938" y="2005238"/>
                <a:ext cx="735250" cy="735225"/>
              </a:xfrm>
              <a:custGeom>
                <a:rect b="b" l="l" r="r" t="t"/>
                <a:pathLst>
                  <a:path extrusionOk="0" h="29409" w="29410">
                    <a:moveTo>
                      <a:pt x="14705" y="0"/>
                    </a:moveTo>
                    <a:cubicBezTo>
                      <a:pt x="6585" y="0"/>
                      <a:pt x="1" y="6585"/>
                      <a:pt x="1" y="14705"/>
                    </a:cubicBezTo>
                    <a:cubicBezTo>
                      <a:pt x="1" y="22825"/>
                      <a:pt x="6585" y="29409"/>
                      <a:pt x="14705" y="29409"/>
                    </a:cubicBezTo>
                    <a:cubicBezTo>
                      <a:pt x="22825" y="29409"/>
                      <a:pt x="29409" y="22825"/>
                      <a:pt x="29409" y="14705"/>
                    </a:cubicBezTo>
                    <a:cubicBezTo>
                      <a:pt x="29409" y="6585"/>
                      <a:pt x="22825" y="0"/>
                      <a:pt x="1470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g79f941633b_6_77"/>
              <p:cNvSpPr/>
              <p:nvPr/>
            </p:nvSpPr>
            <p:spPr>
              <a:xfrm>
                <a:off x="4453063" y="2040213"/>
                <a:ext cx="665000" cy="665275"/>
              </a:xfrm>
              <a:custGeom>
                <a:rect b="b" l="l" r="r" t="t"/>
                <a:pathLst>
                  <a:path extrusionOk="0" h="26611" w="26600">
                    <a:moveTo>
                      <a:pt x="13300" y="26611"/>
                    </a:moveTo>
                    <a:cubicBezTo>
                      <a:pt x="5966" y="26611"/>
                      <a:pt x="1" y="20646"/>
                      <a:pt x="1" y="13312"/>
                    </a:cubicBezTo>
                    <a:cubicBezTo>
                      <a:pt x="1" y="5966"/>
                      <a:pt x="5966" y="1"/>
                      <a:pt x="13300" y="1"/>
                    </a:cubicBezTo>
                    <a:cubicBezTo>
                      <a:pt x="20634" y="1"/>
                      <a:pt x="26599" y="5966"/>
                      <a:pt x="26599" y="13312"/>
                    </a:cubicBezTo>
                    <a:cubicBezTo>
                      <a:pt x="26599" y="20646"/>
                      <a:pt x="20634" y="26611"/>
                      <a:pt x="13300" y="26611"/>
                    </a:cubicBezTo>
                    <a:close/>
                    <a:moveTo>
                      <a:pt x="13300" y="453"/>
                    </a:moveTo>
                    <a:cubicBezTo>
                      <a:pt x="6216" y="453"/>
                      <a:pt x="453" y="6227"/>
                      <a:pt x="453" y="13312"/>
                    </a:cubicBezTo>
                    <a:cubicBezTo>
                      <a:pt x="453" y="20396"/>
                      <a:pt x="6216" y="26159"/>
                      <a:pt x="13300" y="26159"/>
                    </a:cubicBezTo>
                    <a:cubicBezTo>
                      <a:pt x="20384" y="26159"/>
                      <a:pt x="26147" y="20396"/>
                      <a:pt x="26147" y="13312"/>
                    </a:cubicBezTo>
                    <a:cubicBezTo>
                      <a:pt x="26147" y="6227"/>
                      <a:pt x="20384" y="453"/>
                      <a:pt x="13300" y="45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g79f941633b_6_77"/>
              <p:cNvSpPr/>
              <p:nvPr/>
            </p:nvSpPr>
            <p:spPr>
              <a:xfrm>
                <a:off x="4159888" y="2079938"/>
                <a:ext cx="927525" cy="585825"/>
              </a:xfrm>
              <a:custGeom>
                <a:rect b="b" l="l" r="r" t="t"/>
                <a:pathLst>
                  <a:path extrusionOk="0" h="23433" w="37101">
                    <a:moveTo>
                      <a:pt x="25539" y="251"/>
                    </a:moveTo>
                    <a:cubicBezTo>
                      <a:pt x="19872" y="1"/>
                      <a:pt x="15050" y="3835"/>
                      <a:pt x="13764" y="9062"/>
                    </a:cubicBezTo>
                    <a:cubicBezTo>
                      <a:pt x="13597" y="9740"/>
                      <a:pt x="12978" y="10205"/>
                      <a:pt x="12288" y="10205"/>
                    </a:cubicBezTo>
                    <a:lnTo>
                      <a:pt x="6263" y="10205"/>
                    </a:lnTo>
                    <a:cubicBezTo>
                      <a:pt x="5811" y="10205"/>
                      <a:pt x="5453" y="9847"/>
                      <a:pt x="5453" y="9395"/>
                    </a:cubicBezTo>
                    <a:lnTo>
                      <a:pt x="5453" y="6871"/>
                    </a:lnTo>
                    <a:cubicBezTo>
                      <a:pt x="5453" y="6561"/>
                      <a:pt x="5084" y="6395"/>
                      <a:pt x="4858" y="6621"/>
                    </a:cubicBezTo>
                    <a:lnTo>
                      <a:pt x="441" y="11038"/>
                    </a:lnTo>
                    <a:cubicBezTo>
                      <a:pt x="0" y="11478"/>
                      <a:pt x="0" y="12181"/>
                      <a:pt x="441" y="12621"/>
                    </a:cubicBezTo>
                    <a:lnTo>
                      <a:pt x="4858" y="17039"/>
                    </a:lnTo>
                    <a:cubicBezTo>
                      <a:pt x="5084" y="17265"/>
                      <a:pt x="5453" y="17110"/>
                      <a:pt x="5453" y="16801"/>
                    </a:cubicBezTo>
                    <a:lnTo>
                      <a:pt x="5453" y="14265"/>
                    </a:lnTo>
                    <a:cubicBezTo>
                      <a:pt x="5453" y="13824"/>
                      <a:pt x="5811" y="13455"/>
                      <a:pt x="6263" y="13455"/>
                    </a:cubicBezTo>
                    <a:lnTo>
                      <a:pt x="12288" y="13455"/>
                    </a:lnTo>
                    <a:cubicBezTo>
                      <a:pt x="13002" y="13455"/>
                      <a:pt x="13609" y="13943"/>
                      <a:pt x="13776" y="14634"/>
                    </a:cubicBezTo>
                    <a:cubicBezTo>
                      <a:pt x="15026" y="19682"/>
                      <a:pt x="19586" y="23432"/>
                      <a:pt x="25027" y="23432"/>
                    </a:cubicBezTo>
                    <a:cubicBezTo>
                      <a:pt x="31730" y="23432"/>
                      <a:pt x="37100" y="17753"/>
                      <a:pt x="36588" y="10943"/>
                    </a:cubicBezTo>
                    <a:cubicBezTo>
                      <a:pt x="36160" y="5132"/>
                      <a:pt x="31373" y="501"/>
                      <a:pt x="25539" y="25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9" name="Google Shape;889;g79f941633b_6_77"/>
              <p:cNvGrpSpPr/>
              <p:nvPr/>
            </p:nvGrpSpPr>
            <p:grpSpPr>
              <a:xfrm>
                <a:off x="6944734" y="2241453"/>
                <a:ext cx="231579" cy="230945"/>
                <a:chOff x="-2671375" y="3577354"/>
                <a:chExt cx="292250" cy="291450"/>
              </a:xfrm>
            </p:grpSpPr>
            <p:sp>
              <p:nvSpPr>
                <p:cNvPr id="890" name="Google Shape;890;g79f941633b_6_77"/>
                <p:cNvSpPr/>
                <p:nvPr/>
              </p:nvSpPr>
              <p:spPr>
                <a:xfrm>
                  <a:off x="-2654050" y="3577354"/>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g79f941633b_6_77"/>
                <p:cNvSpPr/>
                <p:nvPr/>
              </p:nvSpPr>
              <p:spPr>
                <a:xfrm>
                  <a:off x="-2671375" y="3647454"/>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
        <p:nvSpPr>
          <p:cNvPr id="892" name="Google Shape;892;g79f941633b_6_77"/>
          <p:cNvSpPr/>
          <p:nvPr/>
        </p:nvSpPr>
        <p:spPr>
          <a:xfrm>
            <a:off x="3917483" y="1713043"/>
            <a:ext cx="1315972" cy="1266164"/>
          </a:xfrm>
          <a:custGeom>
            <a:rect b="b" l="l" r="r" t="t"/>
            <a:pathLst>
              <a:path extrusionOk="0" h="56437" w="56425">
                <a:moveTo>
                  <a:pt x="28219" y="1"/>
                </a:moveTo>
                <a:cubicBezTo>
                  <a:pt x="12633" y="1"/>
                  <a:pt x="1" y="12633"/>
                  <a:pt x="1" y="28218"/>
                </a:cubicBezTo>
                <a:cubicBezTo>
                  <a:pt x="1" y="43804"/>
                  <a:pt x="12633" y="56436"/>
                  <a:pt x="28219" y="56436"/>
                </a:cubicBezTo>
                <a:cubicBezTo>
                  <a:pt x="43792" y="56436"/>
                  <a:pt x="56425" y="43804"/>
                  <a:pt x="56425" y="28218"/>
                </a:cubicBezTo>
                <a:cubicBezTo>
                  <a:pt x="56425" y="12633"/>
                  <a:pt x="43792" y="1"/>
                  <a:pt x="28219" y="1"/>
                </a:cubicBezTo>
                <a:close/>
              </a:path>
            </a:pathLst>
          </a:custGeom>
          <a:solidFill>
            <a:srgbClr val="FFFFFF"/>
          </a:solidFill>
          <a:ln cap="flat" cmpd="sng" w="28575">
            <a:solidFill>
              <a:schemeClr val="accent3"/>
            </a:solidFill>
            <a:prstDash val="solid"/>
            <a:round/>
            <a:headEnd len="sm" w="sm" type="none"/>
            <a:tailEnd len="sm" w="sm" type="none"/>
          </a:ln>
        </p:spPr>
        <p:txBody>
          <a:bodyPr anchorCtr="0" anchor="ctr" bIns="91425" lIns="91425" spcFirstLastPara="1" rIns="91425" wrap="square" tIns="274300">
            <a:noAutofit/>
          </a:bodyPr>
          <a:lstStyle/>
          <a:p>
            <a:pPr indent="0" lvl="0" marL="0" marR="0" rtl="0" algn="ctr">
              <a:lnSpc>
                <a:spcPct val="100000"/>
              </a:lnSpc>
              <a:spcBef>
                <a:spcPts val="0"/>
              </a:spcBef>
              <a:spcAft>
                <a:spcPts val="0"/>
              </a:spcAft>
              <a:buClr>
                <a:schemeClr val="dk1"/>
              </a:buClr>
              <a:buSzPts val="1100"/>
              <a:buFont typeface="Arial"/>
              <a:buNone/>
            </a:pPr>
            <a:r>
              <a:rPr lang="en" sz="2000">
                <a:solidFill>
                  <a:srgbClr val="434343"/>
                </a:solidFill>
                <a:latin typeface="Fira Sans Extra Condensed Medium"/>
                <a:ea typeface="Fira Sans Extra Condensed Medium"/>
                <a:cs typeface="Fira Sans Extra Condensed Medium"/>
                <a:sym typeface="Fira Sans Extra Condensed Medium"/>
              </a:rPr>
              <a:t>MACHINE LEARNING MODELS</a:t>
            </a:r>
            <a:endParaRPr b="0" i="0" sz="20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grpSp>
        <p:nvGrpSpPr>
          <p:cNvPr id="893" name="Google Shape;893;g79f941633b_6_77"/>
          <p:cNvGrpSpPr/>
          <p:nvPr/>
        </p:nvGrpSpPr>
        <p:grpSpPr>
          <a:xfrm>
            <a:off x="5167650" y="1656959"/>
            <a:ext cx="3676792" cy="689450"/>
            <a:chOff x="3235063" y="1992438"/>
            <a:chExt cx="3941250" cy="768275"/>
          </a:xfrm>
        </p:grpSpPr>
        <p:sp>
          <p:nvSpPr>
            <p:cNvPr id="894" name="Google Shape;894;g79f941633b_6_77"/>
            <p:cNvSpPr/>
            <p:nvPr/>
          </p:nvSpPr>
          <p:spPr>
            <a:xfrm>
              <a:off x="3497888" y="2349913"/>
              <a:ext cx="531050" cy="97975"/>
            </a:xfrm>
            <a:custGeom>
              <a:rect b="b" l="l" r="r" t="t"/>
              <a:pathLst>
                <a:path extrusionOk="0" h="3919" w="21242">
                  <a:moveTo>
                    <a:pt x="9061" y="1"/>
                  </a:moveTo>
                  <a:lnTo>
                    <a:pt x="1" y="3216"/>
                  </a:lnTo>
                  <a:lnTo>
                    <a:pt x="239" y="3918"/>
                  </a:lnTo>
                  <a:lnTo>
                    <a:pt x="9192" y="751"/>
                  </a:lnTo>
                  <a:lnTo>
                    <a:pt x="21242" y="751"/>
                  </a:lnTo>
                  <a:lnTo>
                    <a:pt x="21242" y="1"/>
                  </a:lnTo>
                  <a:close/>
                </a:path>
              </a:pathLst>
            </a:custGeom>
            <a:solidFill>
              <a:srgbClr val="443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g79f941633b_6_77"/>
            <p:cNvSpPr/>
            <p:nvPr/>
          </p:nvSpPr>
          <p:spPr>
            <a:xfrm>
              <a:off x="3235063" y="2047513"/>
              <a:ext cx="370000" cy="713200"/>
            </a:xfrm>
            <a:custGeom>
              <a:rect b="b" l="l" r="r" t="t"/>
              <a:pathLst>
                <a:path extrusionOk="0" h="28528" w="14800">
                  <a:moveTo>
                    <a:pt x="13431" y="18086"/>
                  </a:moveTo>
                  <a:cubicBezTo>
                    <a:pt x="12514" y="14633"/>
                    <a:pt x="11145" y="11371"/>
                    <a:pt x="9395" y="8346"/>
                  </a:cubicBezTo>
                  <a:cubicBezTo>
                    <a:pt x="7621" y="5287"/>
                    <a:pt x="5466" y="2489"/>
                    <a:pt x="2977" y="0"/>
                  </a:cubicBezTo>
                  <a:lnTo>
                    <a:pt x="1" y="2977"/>
                  </a:lnTo>
                  <a:cubicBezTo>
                    <a:pt x="2227" y="5203"/>
                    <a:pt x="4156" y="7715"/>
                    <a:pt x="5739" y="10466"/>
                  </a:cubicBezTo>
                  <a:cubicBezTo>
                    <a:pt x="7311" y="13168"/>
                    <a:pt x="8525" y="16085"/>
                    <a:pt x="9359" y="19169"/>
                  </a:cubicBezTo>
                  <a:cubicBezTo>
                    <a:pt x="10157" y="22158"/>
                    <a:pt x="10573" y="25289"/>
                    <a:pt x="10573" y="28527"/>
                  </a:cubicBezTo>
                  <a:lnTo>
                    <a:pt x="14800" y="28527"/>
                  </a:lnTo>
                  <a:cubicBezTo>
                    <a:pt x="14800" y="24908"/>
                    <a:pt x="14324" y="21408"/>
                    <a:pt x="13431" y="1808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g79f941633b_6_77"/>
            <p:cNvSpPr/>
            <p:nvPr/>
          </p:nvSpPr>
          <p:spPr>
            <a:xfrm>
              <a:off x="3392813" y="2318063"/>
              <a:ext cx="213750" cy="213750"/>
            </a:xfrm>
            <a:custGeom>
              <a:rect b="b" l="l" r="r" t="t"/>
              <a:pathLst>
                <a:path extrusionOk="0" h="8550" w="8550">
                  <a:moveTo>
                    <a:pt x="4275" y="1"/>
                  </a:moveTo>
                  <a:cubicBezTo>
                    <a:pt x="1918" y="1"/>
                    <a:pt x="1" y="1918"/>
                    <a:pt x="1" y="4275"/>
                  </a:cubicBezTo>
                  <a:cubicBezTo>
                    <a:pt x="1" y="6633"/>
                    <a:pt x="1918" y="8550"/>
                    <a:pt x="4275" y="8550"/>
                  </a:cubicBezTo>
                  <a:cubicBezTo>
                    <a:pt x="6645" y="8550"/>
                    <a:pt x="8550" y="6633"/>
                    <a:pt x="8550" y="4275"/>
                  </a:cubicBezTo>
                  <a:cubicBezTo>
                    <a:pt x="8550" y="1918"/>
                    <a:pt x="6645" y="1"/>
                    <a:pt x="427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g79f941633b_6_77"/>
            <p:cNvSpPr/>
            <p:nvPr/>
          </p:nvSpPr>
          <p:spPr>
            <a:xfrm>
              <a:off x="3442838" y="2368088"/>
              <a:ext cx="113725" cy="113725"/>
            </a:xfrm>
            <a:custGeom>
              <a:rect b="b" l="l" r="r" t="t"/>
              <a:pathLst>
                <a:path extrusionOk="0" h="4549" w="4549">
                  <a:moveTo>
                    <a:pt x="4548" y="2274"/>
                  </a:moveTo>
                  <a:cubicBezTo>
                    <a:pt x="4548" y="3524"/>
                    <a:pt x="3524" y="4548"/>
                    <a:pt x="2274" y="4548"/>
                  </a:cubicBezTo>
                  <a:cubicBezTo>
                    <a:pt x="1024" y="4548"/>
                    <a:pt x="0" y="3524"/>
                    <a:pt x="0" y="2274"/>
                  </a:cubicBezTo>
                  <a:cubicBezTo>
                    <a:pt x="0" y="1024"/>
                    <a:pt x="1024" y="0"/>
                    <a:pt x="2274" y="0"/>
                  </a:cubicBezTo>
                  <a:cubicBezTo>
                    <a:pt x="3524" y="0"/>
                    <a:pt x="4548" y="1024"/>
                    <a:pt x="4548" y="2274"/>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8" name="Google Shape;898;g79f941633b_6_77"/>
            <p:cNvGrpSpPr/>
            <p:nvPr/>
          </p:nvGrpSpPr>
          <p:grpSpPr>
            <a:xfrm>
              <a:off x="4159888" y="1992438"/>
              <a:ext cx="3016425" cy="735225"/>
              <a:chOff x="4159888" y="2005238"/>
              <a:chExt cx="3016425" cy="735225"/>
            </a:xfrm>
          </p:grpSpPr>
          <p:sp>
            <p:nvSpPr>
              <p:cNvPr id="899" name="Google Shape;899;g79f941633b_6_77"/>
              <p:cNvSpPr/>
              <p:nvPr/>
            </p:nvSpPr>
            <p:spPr>
              <a:xfrm>
                <a:off x="4417938" y="2005238"/>
                <a:ext cx="735250" cy="735225"/>
              </a:xfrm>
              <a:custGeom>
                <a:rect b="b" l="l" r="r" t="t"/>
                <a:pathLst>
                  <a:path extrusionOk="0" h="29409" w="29410">
                    <a:moveTo>
                      <a:pt x="14705" y="0"/>
                    </a:moveTo>
                    <a:cubicBezTo>
                      <a:pt x="6585" y="0"/>
                      <a:pt x="1" y="6585"/>
                      <a:pt x="1" y="14705"/>
                    </a:cubicBezTo>
                    <a:cubicBezTo>
                      <a:pt x="1" y="22825"/>
                      <a:pt x="6585" y="29409"/>
                      <a:pt x="14705" y="29409"/>
                    </a:cubicBezTo>
                    <a:cubicBezTo>
                      <a:pt x="22825" y="29409"/>
                      <a:pt x="29409" y="22825"/>
                      <a:pt x="29409" y="14705"/>
                    </a:cubicBezTo>
                    <a:cubicBezTo>
                      <a:pt x="29409" y="6585"/>
                      <a:pt x="22825" y="0"/>
                      <a:pt x="1470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g79f941633b_6_77"/>
              <p:cNvSpPr/>
              <p:nvPr/>
            </p:nvSpPr>
            <p:spPr>
              <a:xfrm>
                <a:off x="4453063" y="2040213"/>
                <a:ext cx="665000" cy="665275"/>
              </a:xfrm>
              <a:custGeom>
                <a:rect b="b" l="l" r="r" t="t"/>
                <a:pathLst>
                  <a:path extrusionOk="0" h="26611" w="26600">
                    <a:moveTo>
                      <a:pt x="13300" y="26611"/>
                    </a:moveTo>
                    <a:cubicBezTo>
                      <a:pt x="5966" y="26611"/>
                      <a:pt x="1" y="20646"/>
                      <a:pt x="1" y="13312"/>
                    </a:cubicBezTo>
                    <a:cubicBezTo>
                      <a:pt x="1" y="5966"/>
                      <a:pt x="5966" y="1"/>
                      <a:pt x="13300" y="1"/>
                    </a:cubicBezTo>
                    <a:cubicBezTo>
                      <a:pt x="20634" y="1"/>
                      <a:pt x="26599" y="5966"/>
                      <a:pt x="26599" y="13312"/>
                    </a:cubicBezTo>
                    <a:cubicBezTo>
                      <a:pt x="26599" y="20646"/>
                      <a:pt x="20634" y="26611"/>
                      <a:pt x="13300" y="26611"/>
                    </a:cubicBezTo>
                    <a:close/>
                    <a:moveTo>
                      <a:pt x="13300" y="453"/>
                    </a:moveTo>
                    <a:cubicBezTo>
                      <a:pt x="6216" y="453"/>
                      <a:pt x="453" y="6227"/>
                      <a:pt x="453" y="13312"/>
                    </a:cubicBezTo>
                    <a:cubicBezTo>
                      <a:pt x="453" y="20396"/>
                      <a:pt x="6216" y="26159"/>
                      <a:pt x="13300" y="26159"/>
                    </a:cubicBezTo>
                    <a:cubicBezTo>
                      <a:pt x="20384" y="26159"/>
                      <a:pt x="26147" y="20396"/>
                      <a:pt x="26147" y="13312"/>
                    </a:cubicBezTo>
                    <a:cubicBezTo>
                      <a:pt x="26147" y="6227"/>
                      <a:pt x="20384" y="453"/>
                      <a:pt x="13300" y="45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g79f941633b_6_77"/>
              <p:cNvSpPr/>
              <p:nvPr/>
            </p:nvSpPr>
            <p:spPr>
              <a:xfrm>
                <a:off x="4159888" y="2079938"/>
                <a:ext cx="927525" cy="585825"/>
              </a:xfrm>
              <a:custGeom>
                <a:rect b="b" l="l" r="r" t="t"/>
                <a:pathLst>
                  <a:path extrusionOk="0" h="23433" w="37101">
                    <a:moveTo>
                      <a:pt x="25539" y="251"/>
                    </a:moveTo>
                    <a:cubicBezTo>
                      <a:pt x="19872" y="1"/>
                      <a:pt x="15050" y="3835"/>
                      <a:pt x="13764" y="9062"/>
                    </a:cubicBezTo>
                    <a:cubicBezTo>
                      <a:pt x="13597" y="9740"/>
                      <a:pt x="12978" y="10205"/>
                      <a:pt x="12288" y="10205"/>
                    </a:cubicBezTo>
                    <a:lnTo>
                      <a:pt x="6263" y="10205"/>
                    </a:lnTo>
                    <a:cubicBezTo>
                      <a:pt x="5811" y="10205"/>
                      <a:pt x="5453" y="9847"/>
                      <a:pt x="5453" y="9395"/>
                    </a:cubicBezTo>
                    <a:lnTo>
                      <a:pt x="5453" y="6871"/>
                    </a:lnTo>
                    <a:cubicBezTo>
                      <a:pt x="5453" y="6561"/>
                      <a:pt x="5084" y="6395"/>
                      <a:pt x="4858" y="6621"/>
                    </a:cubicBezTo>
                    <a:lnTo>
                      <a:pt x="441" y="11038"/>
                    </a:lnTo>
                    <a:cubicBezTo>
                      <a:pt x="0" y="11478"/>
                      <a:pt x="0" y="12181"/>
                      <a:pt x="441" y="12621"/>
                    </a:cubicBezTo>
                    <a:lnTo>
                      <a:pt x="4858" y="17039"/>
                    </a:lnTo>
                    <a:cubicBezTo>
                      <a:pt x="5084" y="17265"/>
                      <a:pt x="5453" y="17110"/>
                      <a:pt x="5453" y="16801"/>
                    </a:cubicBezTo>
                    <a:lnTo>
                      <a:pt x="5453" y="14265"/>
                    </a:lnTo>
                    <a:cubicBezTo>
                      <a:pt x="5453" y="13824"/>
                      <a:pt x="5811" y="13455"/>
                      <a:pt x="6263" y="13455"/>
                    </a:cubicBezTo>
                    <a:lnTo>
                      <a:pt x="12288" y="13455"/>
                    </a:lnTo>
                    <a:cubicBezTo>
                      <a:pt x="13002" y="13455"/>
                      <a:pt x="13609" y="13943"/>
                      <a:pt x="13776" y="14634"/>
                    </a:cubicBezTo>
                    <a:cubicBezTo>
                      <a:pt x="15026" y="19682"/>
                      <a:pt x="19586" y="23432"/>
                      <a:pt x="25027" y="23432"/>
                    </a:cubicBezTo>
                    <a:cubicBezTo>
                      <a:pt x="31730" y="23432"/>
                      <a:pt x="37100" y="17753"/>
                      <a:pt x="36588" y="10943"/>
                    </a:cubicBezTo>
                    <a:cubicBezTo>
                      <a:pt x="36160" y="5132"/>
                      <a:pt x="31373" y="501"/>
                      <a:pt x="25539" y="25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g79f941633b_6_77"/>
              <p:cNvSpPr txBox="1"/>
              <p:nvPr/>
            </p:nvSpPr>
            <p:spPr>
              <a:xfrm>
                <a:off x="4526363" y="2187900"/>
                <a:ext cx="518400" cy="369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Fira Sans Extra Condensed Medium"/>
                    <a:ea typeface="Fira Sans Extra Condensed Medium"/>
                    <a:cs typeface="Fira Sans Extra Condensed Medium"/>
                    <a:sym typeface="Fira Sans Extra Condensed Medium"/>
                  </a:rPr>
                  <a:t>02</a:t>
                </a:r>
                <a:endParaRPr b="0" i="0" sz="1400" u="none" cap="none" strike="noStrike">
                  <a:solidFill>
                    <a:srgbClr val="000000"/>
                  </a:solidFill>
                  <a:latin typeface="Arial"/>
                  <a:ea typeface="Arial"/>
                  <a:cs typeface="Arial"/>
                  <a:sym typeface="Arial"/>
                </a:endParaRPr>
              </a:p>
            </p:txBody>
          </p:sp>
          <p:grpSp>
            <p:nvGrpSpPr>
              <p:cNvPr id="903" name="Google Shape;903;g79f941633b_6_77"/>
              <p:cNvGrpSpPr/>
              <p:nvPr/>
            </p:nvGrpSpPr>
            <p:grpSpPr>
              <a:xfrm>
                <a:off x="6944734" y="2241453"/>
                <a:ext cx="231579" cy="230945"/>
                <a:chOff x="-2671375" y="3577354"/>
                <a:chExt cx="292250" cy="291450"/>
              </a:xfrm>
            </p:grpSpPr>
            <p:sp>
              <p:nvSpPr>
                <p:cNvPr id="904" name="Google Shape;904;g79f941633b_6_77"/>
                <p:cNvSpPr/>
                <p:nvPr/>
              </p:nvSpPr>
              <p:spPr>
                <a:xfrm>
                  <a:off x="-2654050" y="3577354"/>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g79f941633b_6_77"/>
                <p:cNvSpPr/>
                <p:nvPr/>
              </p:nvSpPr>
              <p:spPr>
                <a:xfrm>
                  <a:off x="-2671375" y="3647454"/>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906" name="Google Shape;906;g79f941633b_6_77"/>
          <p:cNvGrpSpPr/>
          <p:nvPr/>
        </p:nvGrpSpPr>
        <p:grpSpPr>
          <a:xfrm rot="10800000">
            <a:off x="299255" y="1645510"/>
            <a:ext cx="3677374" cy="712703"/>
            <a:chOff x="3235063" y="2760688"/>
            <a:chExt cx="3941874" cy="794187"/>
          </a:xfrm>
        </p:grpSpPr>
        <p:sp>
          <p:nvSpPr>
            <p:cNvPr id="907" name="Google Shape;907;g79f941633b_6_77"/>
            <p:cNvSpPr/>
            <p:nvPr/>
          </p:nvSpPr>
          <p:spPr>
            <a:xfrm>
              <a:off x="3497888" y="3099113"/>
              <a:ext cx="531050" cy="97675"/>
            </a:xfrm>
            <a:custGeom>
              <a:rect b="b" l="l" r="r" t="t"/>
              <a:pathLst>
                <a:path extrusionOk="0" h="3907" w="21242">
                  <a:moveTo>
                    <a:pt x="239" y="1"/>
                  </a:moveTo>
                  <a:lnTo>
                    <a:pt x="1" y="703"/>
                  </a:lnTo>
                  <a:lnTo>
                    <a:pt x="9061" y="3906"/>
                  </a:lnTo>
                  <a:lnTo>
                    <a:pt x="21242" y="3906"/>
                  </a:lnTo>
                  <a:lnTo>
                    <a:pt x="21242" y="3168"/>
                  </a:lnTo>
                  <a:lnTo>
                    <a:pt x="9192" y="3168"/>
                  </a:lnTo>
                  <a:lnTo>
                    <a:pt x="239" y="1"/>
                  </a:lnTo>
                  <a:close/>
                </a:path>
              </a:pathLst>
            </a:custGeom>
            <a:solidFill>
              <a:srgbClr val="443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g79f941633b_6_77"/>
            <p:cNvSpPr/>
            <p:nvPr/>
          </p:nvSpPr>
          <p:spPr>
            <a:xfrm>
              <a:off x="3235063" y="2760688"/>
              <a:ext cx="370000" cy="713200"/>
            </a:xfrm>
            <a:custGeom>
              <a:rect b="b" l="l" r="r" t="t"/>
              <a:pathLst>
                <a:path extrusionOk="0" h="28528" w="14800">
                  <a:moveTo>
                    <a:pt x="10573" y="0"/>
                  </a:moveTo>
                  <a:cubicBezTo>
                    <a:pt x="10573" y="3227"/>
                    <a:pt x="10157" y="6370"/>
                    <a:pt x="9359" y="9347"/>
                  </a:cubicBezTo>
                  <a:cubicBezTo>
                    <a:pt x="8525" y="12431"/>
                    <a:pt x="7311" y="15360"/>
                    <a:pt x="5739" y="18062"/>
                  </a:cubicBezTo>
                  <a:cubicBezTo>
                    <a:pt x="4156" y="20801"/>
                    <a:pt x="2227" y="23313"/>
                    <a:pt x="1" y="25539"/>
                  </a:cubicBezTo>
                  <a:lnTo>
                    <a:pt x="2977" y="28528"/>
                  </a:lnTo>
                  <a:cubicBezTo>
                    <a:pt x="5466" y="26039"/>
                    <a:pt x="7621" y="23230"/>
                    <a:pt x="9395" y="20170"/>
                  </a:cubicBezTo>
                  <a:cubicBezTo>
                    <a:pt x="11145" y="17157"/>
                    <a:pt x="12514" y="13883"/>
                    <a:pt x="13431" y="10442"/>
                  </a:cubicBezTo>
                  <a:cubicBezTo>
                    <a:pt x="14324" y="7109"/>
                    <a:pt x="14800" y="3608"/>
                    <a:pt x="14800" y="0"/>
                  </a:cubicBezTo>
                  <a:lnTo>
                    <a:pt x="10573"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g79f941633b_6_77"/>
            <p:cNvSpPr/>
            <p:nvPr/>
          </p:nvSpPr>
          <p:spPr>
            <a:xfrm>
              <a:off x="3383588" y="3007438"/>
              <a:ext cx="214050" cy="214050"/>
            </a:xfrm>
            <a:custGeom>
              <a:rect b="b" l="l" r="r" t="t"/>
              <a:pathLst>
                <a:path extrusionOk="0" h="8562" w="8562">
                  <a:moveTo>
                    <a:pt x="4287" y="1"/>
                  </a:moveTo>
                  <a:cubicBezTo>
                    <a:pt x="1918" y="1"/>
                    <a:pt x="1" y="1918"/>
                    <a:pt x="1" y="4275"/>
                  </a:cubicBezTo>
                  <a:cubicBezTo>
                    <a:pt x="1" y="6644"/>
                    <a:pt x="1918" y="8561"/>
                    <a:pt x="4287" y="8561"/>
                  </a:cubicBezTo>
                  <a:cubicBezTo>
                    <a:pt x="6644" y="8561"/>
                    <a:pt x="8561" y="6644"/>
                    <a:pt x="8561" y="4275"/>
                  </a:cubicBezTo>
                  <a:cubicBezTo>
                    <a:pt x="8561" y="1918"/>
                    <a:pt x="6644"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g79f941633b_6_77"/>
            <p:cNvSpPr/>
            <p:nvPr/>
          </p:nvSpPr>
          <p:spPr>
            <a:xfrm>
              <a:off x="3433888" y="3057738"/>
              <a:ext cx="113450" cy="113450"/>
            </a:xfrm>
            <a:custGeom>
              <a:rect b="b" l="l" r="r" t="t"/>
              <a:pathLst>
                <a:path extrusionOk="0" h="4538" w="4538">
                  <a:moveTo>
                    <a:pt x="4537" y="2263"/>
                  </a:moveTo>
                  <a:cubicBezTo>
                    <a:pt x="4537" y="3525"/>
                    <a:pt x="3525" y="4537"/>
                    <a:pt x="2275" y="4537"/>
                  </a:cubicBezTo>
                  <a:cubicBezTo>
                    <a:pt x="1013" y="4537"/>
                    <a:pt x="1" y="3525"/>
                    <a:pt x="1" y="2263"/>
                  </a:cubicBezTo>
                  <a:cubicBezTo>
                    <a:pt x="1" y="1013"/>
                    <a:pt x="1013" y="1"/>
                    <a:pt x="2275" y="1"/>
                  </a:cubicBezTo>
                  <a:cubicBezTo>
                    <a:pt x="3525" y="1"/>
                    <a:pt x="4537" y="1013"/>
                    <a:pt x="4537" y="2263"/>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1" name="Google Shape;911;g79f941633b_6_77"/>
            <p:cNvGrpSpPr/>
            <p:nvPr/>
          </p:nvGrpSpPr>
          <p:grpSpPr>
            <a:xfrm>
              <a:off x="4159888" y="2819625"/>
              <a:ext cx="3017049" cy="735250"/>
              <a:chOff x="4159888" y="2810988"/>
              <a:chExt cx="3017049" cy="735250"/>
            </a:xfrm>
          </p:grpSpPr>
          <p:sp>
            <p:nvSpPr>
              <p:cNvPr id="912" name="Google Shape;912;g79f941633b_6_77"/>
              <p:cNvSpPr/>
              <p:nvPr/>
            </p:nvSpPr>
            <p:spPr>
              <a:xfrm>
                <a:off x="4417938" y="2810988"/>
                <a:ext cx="735250" cy="735250"/>
              </a:xfrm>
              <a:custGeom>
                <a:rect b="b" l="l" r="r" t="t"/>
                <a:pathLst>
                  <a:path extrusionOk="0" h="29410" w="29410">
                    <a:moveTo>
                      <a:pt x="14705" y="1"/>
                    </a:moveTo>
                    <a:cubicBezTo>
                      <a:pt x="6585" y="1"/>
                      <a:pt x="1" y="6585"/>
                      <a:pt x="1" y="14705"/>
                    </a:cubicBezTo>
                    <a:cubicBezTo>
                      <a:pt x="1" y="22825"/>
                      <a:pt x="6585" y="29409"/>
                      <a:pt x="14705" y="29409"/>
                    </a:cubicBezTo>
                    <a:cubicBezTo>
                      <a:pt x="22825" y="29409"/>
                      <a:pt x="29409" y="22825"/>
                      <a:pt x="29409" y="14705"/>
                    </a:cubicBezTo>
                    <a:cubicBezTo>
                      <a:pt x="29409" y="6585"/>
                      <a:pt x="22825" y="1"/>
                      <a:pt x="1470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g79f941633b_6_77"/>
              <p:cNvSpPr/>
              <p:nvPr/>
            </p:nvSpPr>
            <p:spPr>
              <a:xfrm>
                <a:off x="4453063" y="2845963"/>
                <a:ext cx="665000" cy="665300"/>
              </a:xfrm>
              <a:custGeom>
                <a:rect b="b" l="l" r="r" t="t"/>
                <a:pathLst>
                  <a:path extrusionOk="0" h="26612" w="26600">
                    <a:moveTo>
                      <a:pt x="13300" y="26611"/>
                    </a:moveTo>
                    <a:cubicBezTo>
                      <a:pt x="5966" y="26611"/>
                      <a:pt x="1" y="20646"/>
                      <a:pt x="1" y="13312"/>
                    </a:cubicBezTo>
                    <a:cubicBezTo>
                      <a:pt x="1" y="5978"/>
                      <a:pt x="5966" y="1"/>
                      <a:pt x="13300" y="1"/>
                    </a:cubicBezTo>
                    <a:cubicBezTo>
                      <a:pt x="20634" y="1"/>
                      <a:pt x="26599" y="5978"/>
                      <a:pt x="26599" y="13312"/>
                    </a:cubicBezTo>
                    <a:cubicBezTo>
                      <a:pt x="26599" y="20646"/>
                      <a:pt x="20634" y="26611"/>
                      <a:pt x="13300" y="26611"/>
                    </a:cubicBezTo>
                    <a:close/>
                    <a:moveTo>
                      <a:pt x="13300" y="465"/>
                    </a:moveTo>
                    <a:cubicBezTo>
                      <a:pt x="6216" y="465"/>
                      <a:pt x="453" y="6228"/>
                      <a:pt x="453" y="13312"/>
                    </a:cubicBezTo>
                    <a:cubicBezTo>
                      <a:pt x="453" y="20396"/>
                      <a:pt x="6216" y="26159"/>
                      <a:pt x="13300" y="26159"/>
                    </a:cubicBezTo>
                    <a:cubicBezTo>
                      <a:pt x="20384" y="26159"/>
                      <a:pt x="26147" y="20396"/>
                      <a:pt x="26147" y="13312"/>
                    </a:cubicBezTo>
                    <a:cubicBezTo>
                      <a:pt x="26147" y="6228"/>
                      <a:pt x="20384" y="465"/>
                      <a:pt x="13300" y="465"/>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g79f941633b_6_77"/>
              <p:cNvSpPr/>
              <p:nvPr/>
            </p:nvSpPr>
            <p:spPr>
              <a:xfrm>
                <a:off x="4159888" y="2885713"/>
                <a:ext cx="927525" cy="585800"/>
              </a:xfrm>
              <a:custGeom>
                <a:rect b="b" l="l" r="r" t="t"/>
                <a:pathLst>
                  <a:path extrusionOk="0" h="23432" w="37101">
                    <a:moveTo>
                      <a:pt x="25539" y="250"/>
                    </a:moveTo>
                    <a:cubicBezTo>
                      <a:pt x="19872" y="0"/>
                      <a:pt x="15050" y="3834"/>
                      <a:pt x="13764" y="9061"/>
                    </a:cubicBezTo>
                    <a:cubicBezTo>
                      <a:pt x="13597" y="9739"/>
                      <a:pt x="12978" y="10204"/>
                      <a:pt x="12288" y="10204"/>
                    </a:cubicBezTo>
                    <a:lnTo>
                      <a:pt x="6263" y="10204"/>
                    </a:lnTo>
                    <a:cubicBezTo>
                      <a:pt x="5811" y="10204"/>
                      <a:pt x="5453" y="9846"/>
                      <a:pt x="5453" y="9406"/>
                    </a:cubicBezTo>
                    <a:lnTo>
                      <a:pt x="5453" y="6870"/>
                    </a:lnTo>
                    <a:cubicBezTo>
                      <a:pt x="5453" y="6560"/>
                      <a:pt x="5084" y="6406"/>
                      <a:pt x="4858" y="6620"/>
                    </a:cubicBezTo>
                    <a:lnTo>
                      <a:pt x="441" y="11049"/>
                    </a:lnTo>
                    <a:cubicBezTo>
                      <a:pt x="0" y="11478"/>
                      <a:pt x="0" y="12180"/>
                      <a:pt x="441" y="12621"/>
                    </a:cubicBezTo>
                    <a:lnTo>
                      <a:pt x="4858" y="17050"/>
                    </a:lnTo>
                    <a:cubicBezTo>
                      <a:pt x="5084" y="17264"/>
                      <a:pt x="5453" y="17109"/>
                      <a:pt x="5453" y="16800"/>
                    </a:cubicBezTo>
                    <a:lnTo>
                      <a:pt x="5453" y="14264"/>
                    </a:lnTo>
                    <a:cubicBezTo>
                      <a:pt x="5453" y="13823"/>
                      <a:pt x="5811" y="13466"/>
                      <a:pt x="6263" y="13466"/>
                    </a:cubicBezTo>
                    <a:lnTo>
                      <a:pt x="12288" y="13466"/>
                    </a:lnTo>
                    <a:cubicBezTo>
                      <a:pt x="13002" y="13466"/>
                      <a:pt x="13609" y="13954"/>
                      <a:pt x="13776" y="14633"/>
                    </a:cubicBezTo>
                    <a:cubicBezTo>
                      <a:pt x="15026" y="19693"/>
                      <a:pt x="19586" y="23431"/>
                      <a:pt x="25027" y="23431"/>
                    </a:cubicBezTo>
                    <a:cubicBezTo>
                      <a:pt x="31730" y="23431"/>
                      <a:pt x="37100" y="17752"/>
                      <a:pt x="36588" y="10942"/>
                    </a:cubicBezTo>
                    <a:cubicBezTo>
                      <a:pt x="36160" y="5132"/>
                      <a:pt x="31373" y="500"/>
                      <a:pt x="25539" y="25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5" name="Google Shape;915;g79f941633b_6_77"/>
              <p:cNvGrpSpPr/>
              <p:nvPr/>
            </p:nvGrpSpPr>
            <p:grpSpPr>
              <a:xfrm>
                <a:off x="6944110" y="3062822"/>
                <a:ext cx="232827" cy="231579"/>
                <a:chOff x="-3031325" y="3597450"/>
                <a:chExt cx="293825" cy="292250"/>
              </a:xfrm>
            </p:grpSpPr>
            <p:sp>
              <p:nvSpPr>
                <p:cNvPr id="916" name="Google Shape;916;g79f941633b_6_7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g79f941633b_6_7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g79f941633b_6_7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g79f941633b_6_7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920" name="Google Shape;920;g79f941633b_6_77"/>
          <p:cNvGrpSpPr/>
          <p:nvPr/>
        </p:nvGrpSpPr>
        <p:grpSpPr>
          <a:xfrm rot="10800000">
            <a:off x="299395" y="906961"/>
            <a:ext cx="4272711" cy="874258"/>
            <a:chOff x="2596588" y="3399163"/>
            <a:chExt cx="4580031" cy="974212"/>
          </a:xfrm>
        </p:grpSpPr>
        <p:sp>
          <p:nvSpPr>
            <p:cNvPr id="921" name="Google Shape;921;g79f941633b_6_77"/>
            <p:cNvSpPr/>
            <p:nvPr/>
          </p:nvSpPr>
          <p:spPr>
            <a:xfrm>
              <a:off x="2966288" y="3650388"/>
              <a:ext cx="1067125" cy="364650"/>
            </a:xfrm>
            <a:custGeom>
              <a:rect b="b" l="l" r="r" t="t"/>
              <a:pathLst>
                <a:path extrusionOk="0" h="14586" w="42685">
                  <a:moveTo>
                    <a:pt x="536" y="0"/>
                  </a:moveTo>
                  <a:lnTo>
                    <a:pt x="0" y="524"/>
                  </a:lnTo>
                  <a:lnTo>
                    <a:pt x="14014" y="14585"/>
                  </a:lnTo>
                  <a:lnTo>
                    <a:pt x="42684" y="14585"/>
                  </a:lnTo>
                  <a:lnTo>
                    <a:pt x="42684" y="13835"/>
                  </a:lnTo>
                  <a:lnTo>
                    <a:pt x="14323" y="13835"/>
                  </a:lnTo>
                  <a:lnTo>
                    <a:pt x="536" y="0"/>
                  </a:lnTo>
                  <a:close/>
                </a:path>
              </a:pathLst>
            </a:custGeom>
            <a:solidFill>
              <a:srgbClr val="443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g79f941633b_6_77"/>
            <p:cNvSpPr/>
            <p:nvPr/>
          </p:nvSpPr>
          <p:spPr>
            <a:xfrm>
              <a:off x="2596588" y="3399163"/>
              <a:ext cx="712925" cy="370000"/>
            </a:xfrm>
            <a:custGeom>
              <a:rect b="b" l="l" r="r" t="t"/>
              <a:pathLst>
                <a:path extrusionOk="0" h="14800" w="28517">
                  <a:moveTo>
                    <a:pt x="25540" y="0"/>
                  </a:moveTo>
                  <a:cubicBezTo>
                    <a:pt x="23313" y="2227"/>
                    <a:pt x="20801" y="4156"/>
                    <a:pt x="18062" y="5751"/>
                  </a:cubicBezTo>
                  <a:cubicBezTo>
                    <a:pt x="15360" y="7311"/>
                    <a:pt x="12431" y="8525"/>
                    <a:pt x="9347" y="9359"/>
                  </a:cubicBezTo>
                  <a:cubicBezTo>
                    <a:pt x="6359" y="10156"/>
                    <a:pt x="3227" y="10585"/>
                    <a:pt x="1" y="10585"/>
                  </a:cubicBezTo>
                  <a:lnTo>
                    <a:pt x="1" y="14800"/>
                  </a:lnTo>
                  <a:cubicBezTo>
                    <a:pt x="3608" y="14800"/>
                    <a:pt x="7109" y="14324"/>
                    <a:pt x="10442" y="13431"/>
                  </a:cubicBezTo>
                  <a:cubicBezTo>
                    <a:pt x="13883" y="12514"/>
                    <a:pt x="17146" y="11145"/>
                    <a:pt x="20170" y="9394"/>
                  </a:cubicBezTo>
                  <a:cubicBezTo>
                    <a:pt x="23230" y="7632"/>
                    <a:pt x="26040" y="5465"/>
                    <a:pt x="28516" y="2989"/>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g79f941633b_6_77"/>
            <p:cNvSpPr/>
            <p:nvPr/>
          </p:nvSpPr>
          <p:spPr>
            <a:xfrm>
              <a:off x="2869538" y="3536388"/>
              <a:ext cx="213750" cy="214025"/>
            </a:xfrm>
            <a:custGeom>
              <a:rect b="b" l="l" r="r" t="t"/>
              <a:pathLst>
                <a:path extrusionOk="0" h="8561" w="8550">
                  <a:moveTo>
                    <a:pt x="4275" y="0"/>
                  </a:moveTo>
                  <a:cubicBezTo>
                    <a:pt x="1906" y="0"/>
                    <a:pt x="1" y="1917"/>
                    <a:pt x="1" y="4286"/>
                  </a:cubicBezTo>
                  <a:cubicBezTo>
                    <a:pt x="1" y="6644"/>
                    <a:pt x="1906" y="8561"/>
                    <a:pt x="4275" y="8561"/>
                  </a:cubicBezTo>
                  <a:cubicBezTo>
                    <a:pt x="6632" y="8561"/>
                    <a:pt x="8549" y="6644"/>
                    <a:pt x="8549" y="4286"/>
                  </a:cubicBezTo>
                  <a:cubicBezTo>
                    <a:pt x="8549" y="1917"/>
                    <a:pt x="6632" y="0"/>
                    <a:pt x="427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g79f941633b_6_77"/>
            <p:cNvSpPr/>
            <p:nvPr/>
          </p:nvSpPr>
          <p:spPr>
            <a:xfrm>
              <a:off x="2919538" y="3586688"/>
              <a:ext cx="113750" cy="113425"/>
            </a:xfrm>
            <a:custGeom>
              <a:rect b="b" l="l" r="r" t="t"/>
              <a:pathLst>
                <a:path extrusionOk="0" h="4537" w="4550">
                  <a:moveTo>
                    <a:pt x="4549" y="2274"/>
                  </a:moveTo>
                  <a:cubicBezTo>
                    <a:pt x="4549" y="3525"/>
                    <a:pt x="3525" y="4537"/>
                    <a:pt x="2275" y="4537"/>
                  </a:cubicBezTo>
                  <a:cubicBezTo>
                    <a:pt x="1025" y="4537"/>
                    <a:pt x="1" y="3525"/>
                    <a:pt x="1" y="2274"/>
                  </a:cubicBezTo>
                  <a:cubicBezTo>
                    <a:pt x="1" y="1012"/>
                    <a:pt x="1025" y="0"/>
                    <a:pt x="2275" y="0"/>
                  </a:cubicBezTo>
                  <a:cubicBezTo>
                    <a:pt x="3525" y="0"/>
                    <a:pt x="4549" y="1012"/>
                    <a:pt x="4549" y="2274"/>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5" name="Google Shape;925;g79f941633b_6_77"/>
            <p:cNvGrpSpPr/>
            <p:nvPr/>
          </p:nvGrpSpPr>
          <p:grpSpPr>
            <a:xfrm>
              <a:off x="4159888" y="3638150"/>
              <a:ext cx="3016731" cy="735225"/>
              <a:chOff x="4159888" y="3608113"/>
              <a:chExt cx="3016731" cy="735225"/>
            </a:xfrm>
          </p:grpSpPr>
          <p:sp>
            <p:nvSpPr>
              <p:cNvPr id="926" name="Google Shape;926;g79f941633b_6_77"/>
              <p:cNvSpPr/>
              <p:nvPr/>
            </p:nvSpPr>
            <p:spPr>
              <a:xfrm>
                <a:off x="4417938" y="3608113"/>
                <a:ext cx="735250" cy="735225"/>
              </a:xfrm>
              <a:custGeom>
                <a:rect b="b" l="l" r="r" t="t"/>
                <a:pathLst>
                  <a:path extrusionOk="0" h="29409" w="29410">
                    <a:moveTo>
                      <a:pt x="14705" y="1"/>
                    </a:moveTo>
                    <a:cubicBezTo>
                      <a:pt x="6585" y="1"/>
                      <a:pt x="1" y="6585"/>
                      <a:pt x="1" y="14705"/>
                    </a:cubicBezTo>
                    <a:cubicBezTo>
                      <a:pt x="1" y="22825"/>
                      <a:pt x="6585" y="29409"/>
                      <a:pt x="14705" y="29409"/>
                    </a:cubicBezTo>
                    <a:cubicBezTo>
                      <a:pt x="22825" y="29409"/>
                      <a:pt x="29409" y="22825"/>
                      <a:pt x="29409" y="14705"/>
                    </a:cubicBezTo>
                    <a:cubicBezTo>
                      <a:pt x="29409" y="6585"/>
                      <a:pt x="22825" y="1"/>
                      <a:pt x="1470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g79f941633b_6_77"/>
              <p:cNvSpPr/>
              <p:nvPr/>
            </p:nvSpPr>
            <p:spPr>
              <a:xfrm>
                <a:off x="4453063" y="3643088"/>
                <a:ext cx="665000" cy="665275"/>
              </a:xfrm>
              <a:custGeom>
                <a:rect b="b" l="l" r="r" t="t"/>
                <a:pathLst>
                  <a:path extrusionOk="0" h="26611" w="26600">
                    <a:moveTo>
                      <a:pt x="13300" y="26611"/>
                    </a:moveTo>
                    <a:cubicBezTo>
                      <a:pt x="5966" y="26611"/>
                      <a:pt x="1" y="20646"/>
                      <a:pt x="1" y="13312"/>
                    </a:cubicBezTo>
                    <a:cubicBezTo>
                      <a:pt x="1" y="5977"/>
                      <a:pt x="5966" y="1"/>
                      <a:pt x="13300" y="1"/>
                    </a:cubicBezTo>
                    <a:cubicBezTo>
                      <a:pt x="20634" y="1"/>
                      <a:pt x="26599" y="5977"/>
                      <a:pt x="26599" y="13312"/>
                    </a:cubicBezTo>
                    <a:cubicBezTo>
                      <a:pt x="26599" y="20646"/>
                      <a:pt x="20634" y="26611"/>
                      <a:pt x="13300" y="26611"/>
                    </a:cubicBezTo>
                    <a:close/>
                    <a:moveTo>
                      <a:pt x="13300" y="465"/>
                    </a:moveTo>
                    <a:cubicBezTo>
                      <a:pt x="6216" y="465"/>
                      <a:pt x="453" y="6227"/>
                      <a:pt x="453" y="13312"/>
                    </a:cubicBezTo>
                    <a:cubicBezTo>
                      <a:pt x="453" y="20396"/>
                      <a:pt x="6216" y="26159"/>
                      <a:pt x="13300" y="26159"/>
                    </a:cubicBezTo>
                    <a:cubicBezTo>
                      <a:pt x="20384" y="26159"/>
                      <a:pt x="26147" y="20396"/>
                      <a:pt x="26147" y="13312"/>
                    </a:cubicBezTo>
                    <a:cubicBezTo>
                      <a:pt x="26147" y="6227"/>
                      <a:pt x="20384" y="465"/>
                      <a:pt x="13300" y="465"/>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g79f941633b_6_77"/>
              <p:cNvSpPr/>
              <p:nvPr/>
            </p:nvSpPr>
            <p:spPr>
              <a:xfrm>
                <a:off x="4159888" y="3682813"/>
                <a:ext cx="927525" cy="585825"/>
              </a:xfrm>
              <a:custGeom>
                <a:rect b="b" l="l" r="r" t="t"/>
                <a:pathLst>
                  <a:path extrusionOk="0" h="23433" w="37101">
                    <a:moveTo>
                      <a:pt x="25539" y="251"/>
                    </a:moveTo>
                    <a:cubicBezTo>
                      <a:pt x="19872" y="1"/>
                      <a:pt x="15050" y="3835"/>
                      <a:pt x="13764" y="9062"/>
                    </a:cubicBezTo>
                    <a:cubicBezTo>
                      <a:pt x="13597" y="9740"/>
                      <a:pt x="12978" y="10205"/>
                      <a:pt x="12288" y="10205"/>
                    </a:cubicBezTo>
                    <a:lnTo>
                      <a:pt x="6263" y="10205"/>
                    </a:lnTo>
                    <a:cubicBezTo>
                      <a:pt x="5811" y="10205"/>
                      <a:pt x="5453" y="9847"/>
                      <a:pt x="5453" y="9395"/>
                    </a:cubicBezTo>
                    <a:lnTo>
                      <a:pt x="5453" y="6871"/>
                    </a:lnTo>
                    <a:cubicBezTo>
                      <a:pt x="5453" y="6561"/>
                      <a:pt x="5084" y="6406"/>
                      <a:pt x="4858" y="6621"/>
                    </a:cubicBezTo>
                    <a:lnTo>
                      <a:pt x="441" y="11050"/>
                    </a:lnTo>
                    <a:cubicBezTo>
                      <a:pt x="0" y="11479"/>
                      <a:pt x="0" y="12181"/>
                      <a:pt x="441" y="12622"/>
                    </a:cubicBezTo>
                    <a:lnTo>
                      <a:pt x="4858" y="17051"/>
                    </a:lnTo>
                    <a:cubicBezTo>
                      <a:pt x="5084" y="17265"/>
                      <a:pt x="5453" y="17110"/>
                      <a:pt x="5453" y="16801"/>
                    </a:cubicBezTo>
                    <a:lnTo>
                      <a:pt x="5453" y="14265"/>
                    </a:lnTo>
                    <a:cubicBezTo>
                      <a:pt x="5453" y="13824"/>
                      <a:pt x="5811" y="13455"/>
                      <a:pt x="6263" y="13455"/>
                    </a:cubicBezTo>
                    <a:lnTo>
                      <a:pt x="12288" y="13455"/>
                    </a:lnTo>
                    <a:cubicBezTo>
                      <a:pt x="13002" y="13455"/>
                      <a:pt x="13609" y="13955"/>
                      <a:pt x="13776" y="14634"/>
                    </a:cubicBezTo>
                    <a:cubicBezTo>
                      <a:pt x="15026" y="19694"/>
                      <a:pt x="19586" y="23432"/>
                      <a:pt x="25027" y="23432"/>
                    </a:cubicBezTo>
                    <a:cubicBezTo>
                      <a:pt x="31730" y="23432"/>
                      <a:pt x="37100" y="17753"/>
                      <a:pt x="36588" y="10943"/>
                    </a:cubicBezTo>
                    <a:cubicBezTo>
                      <a:pt x="36160" y="5132"/>
                      <a:pt x="31373" y="501"/>
                      <a:pt x="25539" y="25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9" name="Google Shape;929;g79f941633b_6_77"/>
              <p:cNvGrpSpPr/>
              <p:nvPr/>
            </p:nvGrpSpPr>
            <p:grpSpPr>
              <a:xfrm>
                <a:off x="6944426" y="3873681"/>
                <a:ext cx="232193" cy="204102"/>
                <a:chOff x="-3030525" y="3973150"/>
                <a:chExt cx="293025" cy="257575"/>
              </a:xfrm>
            </p:grpSpPr>
            <p:sp>
              <p:nvSpPr>
                <p:cNvPr id="930" name="Google Shape;930;g79f941633b_6_7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g79f941633b_6_7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
        <p:nvSpPr>
          <p:cNvPr id="932" name="Google Shape;932;g79f941633b_6_77"/>
          <p:cNvSpPr txBox="1"/>
          <p:nvPr/>
        </p:nvSpPr>
        <p:spPr>
          <a:xfrm>
            <a:off x="2274850" y="1835811"/>
            <a:ext cx="483600" cy="332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Fira Sans Extra Condensed Medium"/>
                <a:ea typeface="Fira Sans Extra Condensed Medium"/>
                <a:cs typeface="Fira Sans Extra Condensed Medium"/>
                <a:sym typeface="Fira Sans Extra Condensed Medium"/>
              </a:rPr>
              <a:t>0</a:t>
            </a:r>
            <a:r>
              <a:rPr lang="en" sz="2400">
                <a:solidFill>
                  <a:srgbClr val="FFFFFF"/>
                </a:solidFill>
                <a:latin typeface="Fira Sans Extra Condensed Medium"/>
                <a:ea typeface="Fira Sans Extra Condensed Medium"/>
                <a:cs typeface="Fira Sans Extra Condensed Medium"/>
                <a:sym typeface="Fira Sans Extra Condensed Medium"/>
              </a:rPr>
              <a:t>6</a:t>
            </a:r>
            <a:endParaRPr b="0" i="0" sz="1400" u="none" cap="none" strike="noStrike">
              <a:solidFill>
                <a:srgbClr val="000000"/>
              </a:solidFill>
              <a:latin typeface="Arial"/>
              <a:ea typeface="Arial"/>
              <a:cs typeface="Arial"/>
              <a:sym typeface="Arial"/>
            </a:endParaRPr>
          </a:p>
        </p:txBody>
      </p:sp>
      <p:sp>
        <p:nvSpPr>
          <p:cNvPr id="933" name="Google Shape;933;g79f941633b_6_77"/>
          <p:cNvSpPr txBox="1"/>
          <p:nvPr/>
        </p:nvSpPr>
        <p:spPr>
          <a:xfrm>
            <a:off x="2274850" y="1103238"/>
            <a:ext cx="483600" cy="332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Fira Sans Extra Condensed Medium"/>
                <a:ea typeface="Fira Sans Extra Condensed Medium"/>
                <a:cs typeface="Fira Sans Extra Condensed Medium"/>
                <a:sym typeface="Fira Sans Extra Condensed Medium"/>
              </a:rPr>
              <a:t>0</a:t>
            </a:r>
            <a:r>
              <a:rPr lang="en" sz="2400">
                <a:solidFill>
                  <a:srgbClr val="FFFFFF"/>
                </a:solidFill>
                <a:latin typeface="Fira Sans Extra Condensed Medium"/>
                <a:ea typeface="Fira Sans Extra Condensed Medium"/>
                <a:cs typeface="Fira Sans Extra Condensed Medium"/>
                <a:sym typeface="Fira Sans Extra Condensed Medium"/>
              </a:rPr>
              <a:t>5</a:t>
            </a:r>
            <a:endParaRPr b="0" i="0" sz="1400" u="none" cap="none" strike="noStrike">
              <a:solidFill>
                <a:srgbClr val="000000"/>
              </a:solidFill>
              <a:latin typeface="Arial"/>
              <a:ea typeface="Arial"/>
              <a:cs typeface="Arial"/>
              <a:sym typeface="Arial"/>
            </a:endParaRPr>
          </a:p>
        </p:txBody>
      </p:sp>
      <p:sp>
        <p:nvSpPr>
          <p:cNvPr id="934" name="Google Shape;934;g79f941633b_6_77"/>
          <p:cNvSpPr txBox="1"/>
          <p:nvPr/>
        </p:nvSpPr>
        <p:spPr>
          <a:xfrm>
            <a:off x="2274850" y="2568328"/>
            <a:ext cx="483600" cy="332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Fira Sans Extra Condensed Medium"/>
                <a:ea typeface="Fira Sans Extra Condensed Medium"/>
                <a:cs typeface="Fira Sans Extra Condensed Medium"/>
                <a:sym typeface="Fira Sans Extra Condensed Medium"/>
              </a:rPr>
              <a:t>0</a:t>
            </a:r>
            <a:r>
              <a:rPr lang="en" sz="2400">
                <a:solidFill>
                  <a:srgbClr val="FFFFFF"/>
                </a:solidFill>
                <a:latin typeface="Fira Sans Extra Condensed Medium"/>
                <a:ea typeface="Fira Sans Extra Condensed Medium"/>
                <a:cs typeface="Fira Sans Extra Condensed Medium"/>
                <a:sym typeface="Fira Sans Extra Condensed Medium"/>
              </a:rPr>
              <a:t>7</a:t>
            </a:r>
            <a:endParaRPr b="0" i="0" sz="1400" u="none" cap="none" strike="noStrike">
              <a:solidFill>
                <a:srgbClr val="000000"/>
              </a:solidFill>
              <a:latin typeface="Arial"/>
              <a:ea typeface="Arial"/>
              <a:cs typeface="Arial"/>
              <a:sym typeface="Arial"/>
            </a:endParaRPr>
          </a:p>
        </p:txBody>
      </p:sp>
      <p:sp>
        <p:nvSpPr>
          <p:cNvPr id="935" name="Google Shape;935;g79f941633b_6_77"/>
          <p:cNvSpPr txBox="1"/>
          <p:nvPr/>
        </p:nvSpPr>
        <p:spPr>
          <a:xfrm>
            <a:off x="2321450" y="3300857"/>
            <a:ext cx="483600" cy="332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Fira Sans Extra Condensed Medium"/>
                <a:ea typeface="Fira Sans Extra Condensed Medium"/>
                <a:cs typeface="Fira Sans Extra Condensed Medium"/>
                <a:sym typeface="Fira Sans Extra Condensed Medium"/>
              </a:rPr>
              <a:t>0</a:t>
            </a:r>
            <a:r>
              <a:rPr lang="en" sz="2400">
                <a:solidFill>
                  <a:srgbClr val="FFFFFF"/>
                </a:solidFill>
                <a:latin typeface="Fira Sans Extra Condensed Medium"/>
                <a:ea typeface="Fira Sans Extra Condensed Medium"/>
                <a:cs typeface="Fira Sans Extra Condensed Medium"/>
                <a:sym typeface="Fira Sans Extra Condensed Medium"/>
              </a:rPr>
              <a:t>8</a:t>
            </a:r>
            <a:endParaRPr b="0" i="0" sz="1400" u="none" cap="none" strike="noStrike">
              <a:solidFill>
                <a:srgbClr val="000000"/>
              </a:solidFill>
              <a:latin typeface="Arial"/>
              <a:ea typeface="Arial"/>
              <a:cs typeface="Arial"/>
              <a:sym typeface="Arial"/>
            </a:endParaRPr>
          </a:p>
        </p:txBody>
      </p:sp>
      <p:sp>
        <p:nvSpPr>
          <p:cNvPr id="936" name="Google Shape;936;g79f941633b_6_77"/>
          <p:cNvSpPr/>
          <p:nvPr/>
        </p:nvSpPr>
        <p:spPr>
          <a:xfrm>
            <a:off x="6915599" y="1036144"/>
            <a:ext cx="1382100" cy="3786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300">
                <a:solidFill>
                  <a:srgbClr val="FFFFFF"/>
                </a:solidFill>
                <a:latin typeface="Fira Sans Extra Condensed Medium"/>
                <a:ea typeface="Fira Sans Extra Condensed Medium"/>
                <a:cs typeface="Fira Sans Extra Condensed Medium"/>
                <a:sym typeface="Fira Sans Extra Condensed Medium"/>
              </a:rPr>
              <a:t>Logistic Regression</a:t>
            </a:r>
            <a:endParaRPr i="0" sz="13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nvGrpSpPr>
          <p:cNvPr id="937" name="Google Shape;937;g79f941633b_6_77"/>
          <p:cNvGrpSpPr/>
          <p:nvPr/>
        </p:nvGrpSpPr>
        <p:grpSpPr>
          <a:xfrm rot="10800000">
            <a:off x="299535" y="2927412"/>
            <a:ext cx="4272425" cy="858509"/>
            <a:chOff x="2596588" y="1165275"/>
            <a:chExt cx="4579725" cy="956663"/>
          </a:xfrm>
        </p:grpSpPr>
        <p:sp>
          <p:nvSpPr>
            <p:cNvPr id="938" name="Google Shape;938;g79f941633b_6_77"/>
            <p:cNvSpPr/>
            <p:nvPr/>
          </p:nvSpPr>
          <p:spPr>
            <a:xfrm>
              <a:off x="2966288" y="1522438"/>
              <a:ext cx="1041225" cy="364350"/>
            </a:xfrm>
            <a:custGeom>
              <a:rect b="b" l="l" r="r" t="t"/>
              <a:pathLst>
                <a:path extrusionOk="0" h="14574" w="41649">
                  <a:moveTo>
                    <a:pt x="14014" y="1"/>
                  </a:moveTo>
                  <a:lnTo>
                    <a:pt x="0" y="14050"/>
                  </a:lnTo>
                  <a:lnTo>
                    <a:pt x="536" y="14574"/>
                  </a:lnTo>
                  <a:lnTo>
                    <a:pt x="14323" y="739"/>
                  </a:lnTo>
                  <a:lnTo>
                    <a:pt x="41648" y="739"/>
                  </a:lnTo>
                  <a:lnTo>
                    <a:pt x="41648" y="1"/>
                  </a:lnTo>
                  <a:close/>
                </a:path>
              </a:pathLst>
            </a:custGeom>
            <a:solidFill>
              <a:srgbClr val="443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g79f941633b_6_77"/>
            <p:cNvSpPr/>
            <p:nvPr/>
          </p:nvSpPr>
          <p:spPr>
            <a:xfrm>
              <a:off x="2596588" y="1752238"/>
              <a:ext cx="712925" cy="369700"/>
            </a:xfrm>
            <a:custGeom>
              <a:rect b="b" l="l" r="r" t="t"/>
              <a:pathLst>
                <a:path extrusionOk="0" h="14788" w="28517">
                  <a:moveTo>
                    <a:pt x="20170" y="5394"/>
                  </a:moveTo>
                  <a:cubicBezTo>
                    <a:pt x="17146" y="3644"/>
                    <a:pt x="13883" y="2286"/>
                    <a:pt x="10442" y="1358"/>
                  </a:cubicBezTo>
                  <a:cubicBezTo>
                    <a:pt x="7109" y="476"/>
                    <a:pt x="3608" y="0"/>
                    <a:pt x="1" y="0"/>
                  </a:cubicBezTo>
                  <a:lnTo>
                    <a:pt x="1" y="4215"/>
                  </a:lnTo>
                  <a:cubicBezTo>
                    <a:pt x="3227" y="4215"/>
                    <a:pt x="6359" y="4644"/>
                    <a:pt x="9347" y="5441"/>
                  </a:cubicBezTo>
                  <a:cubicBezTo>
                    <a:pt x="12431" y="6263"/>
                    <a:pt x="15360" y="7489"/>
                    <a:pt x="18062" y="9049"/>
                  </a:cubicBezTo>
                  <a:cubicBezTo>
                    <a:pt x="20801" y="10632"/>
                    <a:pt x="23313" y="12573"/>
                    <a:pt x="25540" y="14788"/>
                  </a:cubicBezTo>
                  <a:lnTo>
                    <a:pt x="28516" y="11811"/>
                  </a:lnTo>
                  <a:cubicBezTo>
                    <a:pt x="26040" y="9323"/>
                    <a:pt x="23230" y="7168"/>
                    <a:pt x="20170" y="539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g79f941633b_6_77"/>
            <p:cNvSpPr/>
            <p:nvPr/>
          </p:nvSpPr>
          <p:spPr>
            <a:xfrm>
              <a:off x="2869538" y="1771888"/>
              <a:ext cx="213750" cy="214025"/>
            </a:xfrm>
            <a:custGeom>
              <a:rect b="b" l="l" r="r" t="t"/>
              <a:pathLst>
                <a:path extrusionOk="0" h="8561" w="8550">
                  <a:moveTo>
                    <a:pt x="4275" y="0"/>
                  </a:moveTo>
                  <a:cubicBezTo>
                    <a:pt x="1906" y="0"/>
                    <a:pt x="1" y="1917"/>
                    <a:pt x="1" y="4274"/>
                  </a:cubicBezTo>
                  <a:cubicBezTo>
                    <a:pt x="1" y="6644"/>
                    <a:pt x="1906" y="8561"/>
                    <a:pt x="4275" y="8561"/>
                  </a:cubicBezTo>
                  <a:cubicBezTo>
                    <a:pt x="6632" y="8561"/>
                    <a:pt x="8549" y="6644"/>
                    <a:pt x="8549" y="4274"/>
                  </a:cubicBezTo>
                  <a:cubicBezTo>
                    <a:pt x="8549" y="1917"/>
                    <a:pt x="6632" y="0"/>
                    <a:pt x="427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g79f941633b_6_77"/>
            <p:cNvSpPr/>
            <p:nvPr/>
          </p:nvSpPr>
          <p:spPr>
            <a:xfrm>
              <a:off x="2919538" y="1822188"/>
              <a:ext cx="113750" cy="113425"/>
            </a:xfrm>
            <a:custGeom>
              <a:rect b="b" l="l" r="r" t="t"/>
              <a:pathLst>
                <a:path extrusionOk="0" h="4537" w="4550">
                  <a:moveTo>
                    <a:pt x="4549" y="2262"/>
                  </a:moveTo>
                  <a:cubicBezTo>
                    <a:pt x="4549" y="3524"/>
                    <a:pt x="3525" y="4536"/>
                    <a:pt x="2275" y="4536"/>
                  </a:cubicBezTo>
                  <a:cubicBezTo>
                    <a:pt x="1025" y="4536"/>
                    <a:pt x="1" y="3524"/>
                    <a:pt x="1" y="2262"/>
                  </a:cubicBezTo>
                  <a:cubicBezTo>
                    <a:pt x="1" y="1012"/>
                    <a:pt x="1025" y="0"/>
                    <a:pt x="2275" y="0"/>
                  </a:cubicBezTo>
                  <a:cubicBezTo>
                    <a:pt x="3525" y="0"/>
                    <a:pt x="4549" y="1012"/>
                    <a:pt x="4549" y="226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2" name="Google Shape;942;g79f941633b_6_77"/>
            <p:cNvGrpSpPr/>
            <p:nvPr/>
          </p:nvGrpSpPr>
          <p:grpSpPr>
            <a:xfrm>
              <a:off x="4159888" y="1165275"/>
              <a:ext cx="3016425" cy="735225"/>
              <a:chOff x="4159888" y="1165263"/>
              <a:chExt cx="3016425" cy="735225"/>
            </a:xfrm>
          </p:grpSpPr>
          <p:sp>
            <p:nvSpPr>
              <p:cNvPr id="943" name="Google Shape;943;g79f941633b_6_77"/>
              <p:cNvSpPr/>
              <p:nvPr/>
            </p:nvSpPr>
            <p:spPr>
              <a:xfrm>
                <a:off x="4417938" y="1165263"/>
                <a:ext cx="735250" cy="735225"/>
              </a:xfrm>
              <a:custGeom>
                <a:rect b="b" l="l" r="r" t="t"/>
                <a:pathLst>
                  <a:path extrusionOk="0" h="29409" w="29410">
                    <a:moveTo>
                      <a:pt x="14705" y="0"/>
                    </a:moveTo>
                    <a:cubicBezTo>
                      <a:pt x="6585" y="0"/>
                      <a:pt x="1" y="6584"/>
                      <a:pt x="1" y="14704"/>
                    </a:cubicBezTo>
                    <a:cubicBezTo>
                      <a:pt x="1" y="22824"/>
                      <a:pt x="6585" y="29409"/>
                      <a:pt x="14705" y="29409"/>
                    </a:cubicBezTo>
                    <a:cubicBezTo>
                      <a:pt x="22825" y="29409"/>
                      <a:pt x="29409" y="22824"/>
                      <a:pt x="29409" y="14704"/>
                    </a:cubicBezTo>
                    <a:cubicBezTo>
                      <a:pt x="29409" y="6584"/>
                      <a:pt x="22825" y="0"/>
                      <a:pt x="1470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g79f941633b_6_77"/>
              <p:cNvSpPr/>
              <p:nvPr/>
            </p:nvSpPr>
            <p:spPr>
              <a:xfrm>
                <a:off x="4453063" y="1200238"/>
                <a:ext cx="665000" cy="665275"/>
              </a:xfrm>
              <a:custGeom>
                <a:rect b="b" l="l" r="r" t="t"/>
                <a:pathLst>
                  <a:path extrusionOk="0" h="26611" w="26600">
                    <a:moveTo>
                      <a:pt x="13300" y="26610"/>
                    </a:moveTo>
                    <a:cubicBezTo>
                      <a:pt x="5966" y="26610"/>
                      <a:pt x="1" y="20634"/>
                      <a:pt x="1" y="13299"/>
                    </a:cubicBezTo>
                    <a:cubicBezTo>
                      <a:pt x="1" y="5965"/>
                      <a:pt x="5966" y="0"/>
                      <a:pt x="13300" y="0"/>
                    </a:cubicBezTo>
                    <a:cubicBezTo>
                      <a:pt x="20634" y="0"/>
                      <a:pt x="26599" y="5965"/>
                      <a:pt x="26599" y="13299"/>
                    </a:cubicBezTo>
                    <a:cubicBezTo>
                      <a:pt x="26599" y="20634"/>
                      <a:pt x="20634" y="26610"/>
                      <a:pt x="13300" y="26610"/>
                    </a:cubicBezTo>
                    <a:close/>
                    <a:moveTo>
                      <a:pt x="13300" y="453"/>
                    </a:moveTo>
                    <a:cubicBezTo>
                      <a:pt x="6216" y="453"/>
                      <a:pt x="453" y="6215"/>
                      <a:pt x="453" y="13299"/>
                    </a:cubicBezTo>
                    <a:cubicBezTo>
                      <a:pt x="453" y="20384"/>
                      <a:pt x="6216" y="26146"/>
                      <a:pt x="13300" y="26146"/>
                    </a:cubicBezTo>
                    <a:cubicBezTo>
                      <a:pt x="20384" y="26146"/>
                      <a:pt x="26147" y="20384"/>
                      <a:pt x="26147" y="13299"/>
                    </a:cubicBezTo>
                    <a:cubicBezTo>
                      <a:pt x="26147" y="6215"/>
                      <a:pt x="20384" y="453"/>
                      <a:pt x="13300" y="453"/>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g79f941633b_6_77"/>
              <p:cNvSpPr/>
              <p:nvPr/>
            </p:nvSpPr>
            <p:spPr>
              <a:xfrm>
                <a:off x="4159888" y="1239975"/>
                <a:ext cx="927525" cy="585800"/>
              </a:xfrm>
              <a:custGeom>
                <a:rect b="b" l="l" r="r" t="t"/>
                <a:pathLst>
                  <a:path extrusionOk="0" h="23432" w="37101">
                    <a:moveTo>
                      <a:pt x="25539" y="251"/>
                    </a:moveTo>
                    <a:cubicBezTo>
                      <a:pt x="19872" y="1"/>
                      <a:pt x="15050" y="3846"/>
                      <a:pt x="13764" y="9073"/>
                    </a:cubicBezTo>
                    <a:cubicBezTo>
                      <a:pt x="13597" y="9740"/>
                      <a:pt x="12978" y="10216"/>
                      <a:pt x="12288" y="10216"/>
                    </a:cubicBezTo>
                    <a:lnTo>
                      <a:pt x="6263" y="10216"/>
                    </a:lnTo>
                    <a:cubicBezTo>
                      <a:pt x="5811" y="10216"/>
                      <a:pt x="5453" y="9847"/>
                      <a:pt x="5453" y="9406"/>
                    </a:cubicBezTo>
                    <a:lnTo>
                      <a:pt x="5453" y="6870"/>
                    </a:lnTo>
                    <a:cubicBezTo>
                      <a:pt x="5453" y="6561"/>
                      <a:pt x="5084" y="6406"/>
                      <a:pt x="4858" y="6620"/>
                    </a:cubicBezTo>
                    <a:lnTo>
                      <a:pt x="441" y="11050"/>
                    </a:lnTo>
                    <a:cubicBezTo>
                      <a:pt x="0" y="11490"/>
                      <a:pt x="0" y="12193"/>
                      <a:pt x="441" y="12621"/>
                    </a:cubicBezTo>
                    <a:lnTo>
                      <a:pt x="4858" y="17050"/>
                    </a:lnTo>
                    <a:cubicBezTo>
                      <a:pt x="5084" y="17265"/>
                      <a:pt x="5453" y="17110"/>
                      <a:pt x="5453" y="16800"/>
                    </a:cubicBezTo>
                    <a:lnTo>
                      <a:pt x="5453" y="14276"/>
                    </a:lnTo>
                    <a:cubicBezTo>
                      <a:pt x="5453" y="13824"/>
                      <a:pt x="5811" y="13466"/>
                      <a:pt x="6263" y="13466"/>
                    </a:cubicBezTo>
                    <a:lnTo>
                      <a:pt x="12288" y="13466"/>
                    </a:lnTo>
                    <a:cubicBezTo>
                      <a:pt x="13002" y="13466"/>
                      <a:pt x="13609" y="13955"/>
                      <a:pt x="13776" y="14645"/>
                    </a:cubicBezTo>
                    <a:cubicBezTo>
                      <a:pt x="15026" y="19693"/>
                      <a:pt x="19586" y="23432"/>
                      <a:pt x="25027" y="23432"/>
                    </a:cubicBezTo>
                    <a:cubicBezTo>
                      <a:pt x="31730" y="23432"/>
                      <a:pt x="37100" y="17753"/>
                      <a:pt x="36588" y="10954"/>
                    </a:cubicBezTo>
                    <a:cubicBezTo>
                      <a:pt x="36160" y="5144"/>
                      <a:pt x="31373" y="501"/>
                      <a:pt x="25539" y="25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6" name="Google Shape;946;g79f941633b_6_77"/>
              <p:cNvGrpSpPr/>
              <p:nvPr/>
            </p:nvGrpSpPr>
            <p:grpSpPr>
              <a:xfrm>
                <a:off x="6944734" y="1381045"/>
                <a:ext cx="231579" cy="290710"/>
                <a:chOff x="-2310650" y="3515727"/>
                <a:chExt cx="292250" cy="366873"/>
              </a:xfrm>
            </p:grpSpPr>
            <p:sp>
              <p:nvSpPr>
                <p:cNvPr id="947" name="Google Shape;947;g79f941633b_6_7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g79f941633b_6_7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g79f941633b_6_7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g79f941633b_6_77"/>
                <p:cNvSpPr/>
                <p:nvPr/>
              </p:nvSpPr>
              <p:spPr>
                <a:xfrm>
                  <a:off x="-2310650" y="3515727"/>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
        <p:nvSpPr>
          <p:cNvPr id="951" name="Google Shape;951;g79f941633b_6_77"/>
          <p:cNvSpPr/>
          <p:nvPr/>
        </p:nvSpPr>
        <p:spPr>
          <a:xfrm>
            <a:off x="838245" y="3277568"/>
            <a:ext cx="1382100" cy="3786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300">
                <a:solidFill>
                  <a:srgbClr val="FFFFFF"/>
                </a:solidFill>
                <a:latin typeface="Fira Sans Extra Condensed Medium"/>
                <a:ea typeface="Fira Sans Extra Condensed Medium"/>
                <a:cs typeface="Fira Sans Extra Condensed Medium"/>
                <a:sym typeface="Fira Sans Extra Condensed Medium"/>
              </a:rPr>
              <a:t>Stacking Classifier</a:t>
            </a:r>
            <a:endParaRPr b="0" i="0" sz="1300" u="none" cap="none" strike="noStrike">
              <a:solidFill>
                <a:srgbClr val="FFFFFF"/>
              </a:solidFill>
              <a:latin typeface="Arial"/>
              <a:ea typeface="Arial"/>
              <a:cs typeface="Arial"/>
              <a:sym typeface="Arial"/>
            </a:endParaRPr>
          </a:p>
        </p:txBody>
      </p:sp>
      <p:sp>
        <p:nvSpPr>
          <p:cNvPr id="952" name="Google Shape;952;g79f941633b_6_77"/>
          <p:cNvSpPr txBox="1"/>
          <p:nvPr/>
        </p:nvSpPr>
        <p:spPr>
          <a:xfrm>
            <a:off x="2274850" y="3300845"/>
            <a:ext cx="483600" cy="332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Fira Sans Extra Condensed Medium"/>
                <a:ea typeface="Fira Sans Extra Condensed Medium"/>
                <a:cs typeface="Fira Sans Extra Condensed Medium"/>
                <a:sym typeface="Fira Sans Extra Condensed Medium"/>
              </a:rPr>
              <a:t>0</a:t>
            </a:r>
            <a:r>
              <a:rPr lang="en" sz="2400">
                <a:solidFill>
                  <a:srgbClr val="FFFFFF"/>
                </a:solidFill>
                <a:latin typeface="Fira Sans Extra Condensed Medium"/>
                <a:ea typeface="Fira Sans Extra Condensed Medium"/>
                <a:cs typeface="Fira Sans Extra Condensed Medium"/>
                <a:sym typeface="Fira Sans Extra Condensed Medium"/>
              </a:rPr>
              <a:t>8</a:t>
            </a:r>
            <a:endParaRPr b="0" i="0" sz="1400" u="none" cap="none" strike="noStrike">
              <a:solidFill>
                <a:srgbClr val="000000"/>
              </a:solidFill>
              <a:latin typeface="Arial"/>
              <a:ea typeface="Arial"/>
              <a:cs typeface="Arial"/>
              <a:sym typeface="Arial"/>
            </a:endParaRPr>
          </a:p>
        </p:txBody>
      </p:sp>
      <p:sp>
        <p:nvSpPr>
          <p:cNvPr id="953" name="Google Shape;953;g79f941633b_6_77"/>
          <p:cNvSpPr/>
          <p:nvPr/>
        </p:nvSpPr>
        <p:spPr>
          <a:xfrm>
            <a:off x="6915599" y="2545040"/>
            <a:ext cx="1382100" cy="3786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300">
                <a:solidFill>
                  <a:srgbClr val="FFFFFF"/>
                </a:solidFill>
                <a:latin typeface="Fira Sans Extra Condensed Medium"/>
                <a:ea typeface="Fira Sans Extra Condensed Medium"/>
                <a:cs typeface="Fira Sans Extra Condensed Medium"/>
                <a:sym typeface="Fira Sans Extra Condensed Medium"/>
              </a:rPr>
              <a:t>XGBoost</a:t>
            </a:r>
            <a:endParaRPr b="0" i="0" sz="1300" u="none" cap="none" strike="noStrike">
              <a:solidFill>
                <a:srgbClr val="FFFFFF"/>
              </a:solidFill>
              <a:latin typeface="Arial"/>
              <a:ea typeface="Arial"/>
              <a:cs typeface="Arial"/>
              <a:sym typeface="Arial"/>
            </a:endParaRPr>
          </a:p>
        </p:txBody>
      </p:sp>
      <p:sp>
        <p:nvSpPr>
          <p:cNvPr id="954" name="Google Shape;954;g79f941633b_6_77"/>
          <p:cNvSpPr/>
          <p:nvPr/>
        </p:nvSpPr>
        <p:spPr>
          <a:xfrm>
            <a:off x="838245" y="1812501"/>
            <a:ext cx="1382100" cy="3786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300">
                <a:solidFill>
                  <a:srgbClr val="FFFFFF"/>
                </a:solidFill>
                <a:latin typeface="Fira Sans Extra Condensed Medium"/>
                <a:ea typeface="Fira Sans Extra Condensed Medium"/>
                <a:cs typeface="Fira Sans Extra Condensed Medium"/>
                <a:sym typeface="Fira Sans Extra Condensed Medium"/>
              </a:rPr>
              <a:t>CatBoost</a:t>
            </a:r>
            <a:endParaRPr b="0" i="0" sz="1300" u="none" cap="none" strike="noStrike">
              <a:solidFill>
                <a:srgbClr val="FFFFFF"/>
              </a:solidFill>
              <a:latin typeface="Arial"/>
              <a:ea typeface="Arial"/>
              <a:cs typeface="Arial"/>
              <a:sym typeface="Arial"/>
            </a:endParaRPr>
          </a:p>
        </p:txBody>
      </p:sp>
      <p:sp>
        <p:nvSpPr>
          <p:cNvPr id="955" name="Google Shape;955;g79f941633b_6_77"/>
          <p:cNvSpPr/>
          <p:nvPr/>
        </p:nvSpPr>
        <p:spPr>
          <a:xfrm>
            <a:off x="6915599" y="3277546"/>
            <a:ext cx="1382100" cy="3786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300">
                <a:solidFill>
                  <a:srgbClr val="FFFFFF"/>
                </a:solidFill>
                <a:latin typeface="Fira Sans Extra Condensed"/>
                <a:ea typeface="Fira Sans Extra Condensed"/>
                <a:cs typeface="Fira Sans Extra Condensed"/>
                <a:sym typeface="Fira Sans Extra Condensed"/>
              </a:rPr>
              <a:t>Light GBM</a:t>
            </a:r>
            <a:endParaRPr i="0" sz="1300" u="none" cap="none" strike="noStrike">
              <a:solidFill>
                <a:srgbClr val="FFFFFF"/>
              </a:solidFill>
              <a:latin typeface="Fira Sans Extra Condensed"/>
              <a:ea typeface="Fira Sans Extra Condensed"/>
              <a:cs typeface="Fira Sans Extra Condensed"/>
              <a:sym typeface="Fira Sans Extra Condensed"/>
            </a:endParaRPr>
          </a:p>
        </p:txBody>
      </p:sp>
      <p:sp>
        <p:nvSpPr>
          <p:cNvPr id="956" name="Google Shape;956;g79f941633b_6_77"/>
          <p:cNvSpPr/>
          <p:nvPr/>
        </p:nvSpPr>
        <p:spPr>
          <a:xfrm>
            <a:off x="904298" y="1079961"/>
            <a:ext cx="1316100" cy="3786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300">
                <a:solidFill>
                  <a:schemeClr val="lt1"/>
                </a:solidFill>
                <a:latin typeface="Fira Sans Extra Condensed Medium"/>
                <a:ea typeface="Fira Sans Extra Condensed Medium"/>
                <a:cs typeface="Fira Sans Extra Condensed Medium"/>
                <a:sym typeface="Fira Sans Extra Condensed Medium"/>
              </a:rPr>
              <a:t>Gradient Boosting</a:t>
            </a:r>
            <a:endParaRPr b="0" i="0" sz="1300" u="none" cap="none" strike="noStrike">
              <a:solidFill>
                <a:srgbClr val="FFFFFF"/>
              </a:solidFill>
              <a:latin typeface="Arial"/>
              <a:ea typeface="Arial"/>
              <a:cs typeface="Arial"/>
              <a:sym typeface="Arial"/>
            </a:endParaRPr>
          </a:p>
        </p:txBody>
      </p:sp>
      <p:sp>
        <p:nvSpPr>
          <p:cNvPr id="957" name="Google Shape;957;g79f941633b_6_77"/>
          <p:cNvSpPr/>
          <p:nvPr/>
        </p:nvSpPr>
        <p:spPr>
          <a:xfrm>
            <a:off x="6923156" y="1790592"/>
            <a:ext cx="1382100" cy="3786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300">
                <a:solidFill>
                  <a:srgbClr val="FFFFFF"/>
                </a:solidFill>
                <a:latin typeface="Fira Sans Extra Condensed Medium"/>
                <a:ea typeface="Fira Sans Extra Condensed Medium"/>
                <a:cs typeface="Fira Sans Extra Condensed Medium"/>
                <a:sym typeface="Fira Sans Extra Condensed Medium"/>
              </a:rPr>
              <a:t>Random Forest</a:t>
            </a:r>
            <a:endParaRPr b="0" i="0" sz="1300" u="none" cap="none" strike="noStrike">
              <a:solidFill>
                <a:srgbClr val="FFFFFF"/>
              </a:solidFill>
              <a:latin typeface="Arial"/>
              <a:ea typeface="Arial"/>
              <a:cs typeface="Arial"/>
              <a:sym typeface="Arial"/>
            </a:endParaRPr>
          </a:p>
        </p:txBody>
      </p:sp>
      <p:sp>
        <p:nvSpPr>
          <p:cNvPr id="958" name="Google Shape;958;g79f941633b_6_77"/>
          <p:cNvSpPr/>
          <p:nvPr/>
        </p:nvSpPr>
        <p:spPr>
          <a:xfrm>
            <a:off x="845802" y="2545040"/>
            <a:ext cx="1382100" cy="3786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300">
                <a:solidFill>
                  <a:srgbClr val="FFFFFF"/>
                </a:solidFill>
                <a:latin typeface="Fira Sans Extra Condensed Medium"/>
                <a:ea typeface="Fira Sans Extra Condensed Medium"/>
                <a:cs typeface="Fira Sans Extra Condensed Medium"/>
                <a:sym typeface="Fira Sans Extra Condensed Medium"/>
              </a:rPr>
              <a:t>AdaBoost</a:t>
            </a:r>
            <a:endParaRPr b="0" i="0" sz="1300" u="none" cap="none" strike="noStrike">
              <a:solidFill>
                <a:srgbClr val="FFFFFF"/>
              </a:solidFill>
              <a:latin typeface="Arial"/>
              <a:ea typeface="Arial"/>
              <a:cs typeface="Arial"/>
              <a:sym typeface="Arial"/>
            </a:endParaRPr>
          </a:p>
        </p:txBody>
      </p:sp>
      <p:grpSp>
        <p:nvGrpSpPr>
          <p:cNvPr id="959" name="Google Shape;959;g79f941633b_6_77"/>
          <p:cNvGrpSpPr/>
          <p:nvPr/>
        </p:nvGrpSpPr>
        <p:grpSpPr>
          <a:xfrm>
            <a:off x="4571877" y="914651"/>
            <a:ext cx="4272425" cy="858509"/>
            <a:chOff x="2596588" y="1165275"/>
            <a:chExt cx="4579725" cy="956663"/>
          </a:xfrm>
        </p:grpSpPr>
        <p:sp>
          <p:nvSpPr>
            <p:cNvPr id="960" name="Google Shape;960;g79f941633b_6_77"/>
            <p:cNvSpPr/>
            <p:nvPr/>
          </p:nvSpPr>
          <p:spPr>
            <a:xfrm>
              <a:off x="2966288" y="1522438"/>
              <a:ext cx="1041225" cy="364350"/>
            </a:xfrm>
            <a:custGeom>
              <a:rect b="b" l="l" r="r" t="t"/>
              <a:pathLst>
                <a:path extrusionOk="0" h="14574" w="41649">
                  <a:moveTo>
                    <a:pt x="14014" y="1"/>
                  </a:moveTo>
                  <a:lnTo>
                    <a:pt x="0" y="14050"/>
                  </a:lnTo>
                  <a:lnTo>
                    <a:pt x="536" y="14574"/>
                  </a:lnTo>
                  <a:lnTo>
                    <a:pt x="14323" y="739"/>
                  </a:lnTo>
                  <a:lnTo>
                    <a:pt x="41648" y="739"/>
                  </a:lnTo>
                  <a:lnTo>
                    <a:pt x="41648" y="1"/>
                  </a:lnTo>
                  <a:close/>
                </a:path>
              </a:pathLst>
            </a:custGeom>
            <a:solidFill>
              <a:srgbClr val="443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g79f941633b_6_77"/>
            <p:cNvSpPr/>
            <p:nvPr/>
          </p:nvSpPr>
          <p:spPr>
            <a:xfrm>
              <a:off x="2596588" y="1752238"/>
              <a:ext cx="712925" cy="369700"/>
            </a:xfrm>
            <a:custGeom>
              <a:rect b="b" l="l" r="r" t="t"/>
              <a:pathLst>
                <a:path extrusionOk="0" h="14788" w="28517">
                  <a:moveTo>
                    <a:pt x="20170" y="5394"/>
                  </a:moveTo>
                  <a:cubicBezTo>
                    <a:pt x="17146" y="3644"/>
                    <a:pt x="13883" y="2286"/>
                    <a:pt x="10442" y="1358"/>
                  </a:cubicBezTo>
                  <a:cubicBezTo>
                    <a:pt x="7109" y="476"/>
                    <a:pt x="3608" y="0"/>
                    <a:pt x="1" y="0"/>
                  </a:cubicBezTo>
                  <a:lnTo>
                    <a:pt x="1" y="4215"/>
                  </a:lnTo>
                  <a:cubicBezTo>
                    <a:pt x="3227" y="4215"/>
                    <a:pt x="6359" y="4644"/>
                    <a:pt x="9347" y="5441"/>
                  </a:cubicBezTo>
                  <a:cubicBezTo>
                    <a:pt x="12431" y="6263"/>
                    <a:pt x="15360" y="7489"/>
                    <a:pt x="18062" y="9049"/>
                  </a:cubicBezTo>
                  <a:cubicBezTo>
                    <a:pt x="20801" y="10632"/>
                    <a:pt x="23313" y="12573"/>
                    <a:pt x="25540" y="14788"/>
                  </a:cubicBezTo>
                  <a:lnTo>
                    <a:pt x="28516" y="11811"/>
                  </a:lnTo>
                  <a:cubicBezTo>
                    <a:pt x="26040" y="9323"/>
                    <a:pt x="23230" y="7168"/>
                    <a:pt x="20170" y="539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g79f941633b_6_77"/>
            <p:cNvSpPr/>
            <p:nvPr/>
          </p:nvSpPr>
          <p:spPr>
            <a:xfrm>
              <a:off x="2869538" y="1771888"/>
              <a:ext cx="213750" cy="214025"/>
            </a:xfrm>
            <a:custGeom>
              <a:rect b="b" l="l" r="r" t="t"/>
              <a:pathLst>
                <a:path extrusionOk="0" h="8561" w="8550">
                  <a:moveTo>
                    <a:pt x="4275" y="0"/>
                  </a:moveTo>
                  <a:cubicBezTo>
                    <a:pt x="1906" y="0"/>
                    <a:pt x="1" y="1917"/>
                    <a:pt x="1" y="4274"/>
                  </a:cubicBezTo>
                  <a:cubicBezTo>
                    <a:pt x="1" y="6644"/>
                    <a:pt x="1906" y="8561"/>
                    <a:pt x="4275" y="8561"/>
                  </a:cubicBezTo>
                  <a:cubicBezTo>
                    <a:pt x="6632" y="8561"/>
                    <a:pt x="8549" y="6644"/>
                    <a:pt x="8549" y="4274"/>
                  </a:cubicBezTo>
                  <a:cubicBezTo>
                    <a:pt x="8549" y="1917"/>
                    <a:pt x="6632" y="0"/>
                    <a:pt x="427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g79f941633b_6_77"/>
            <p:cNvSpPr/>
            <p:nvPr/>
          </p:nvSpPr>
          <p:spPr>
            <a:xfrm>
              <a:off x="2919538" y="1822188"/>
              <a:ext cx="113750" cy="113425"/>
            </a:xfrm>
            <a:custGeom>
              <a:rect b="b" l="l" r="r" t="t"/>
              <a:pathLst>
                <a:path extrusionOk="0" h="4537" w="4550">
                  <a:moveTo>
                    <a:pt x="4549" y="2262"/>
                  </a:moveTo>
                  <a:cubicBezTo>
                    <a:pt x="4549" y="3524"/>
                    <a:pt x="3525" y="4536"/>
                    <a:pt x="2275" y="4536"/>
                  </a:cubicBezTo>
                  <a:cubicBezTo>
                    <a:pt x="1025" y="4536"/>
                    <a:pt x="1" y="3524"/>
                    <a:pt x="1" y="2262"/>
                  </a:cubicBezTo>
                  <a:cubicBezTo>
                    <a:pt x="1" y="1012"/>
                    <a:pt x="1025" y="0"/>
                    <a:pt x="2275" y="0"/>
                  </a:cubicBezTo>
                  <a:cubicBezTo>
                    <a:pt x="3525" y="0"/>
                    <a:pt x="4549" y="1012"/>
                    <a:pt x="4549" y="226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4" name="Google Shape;964;g79f941633b_6_77"/>
            <p:cNvGrpSpPr/>
            <p:nvPr/>
          </p:nvGrpSpPr>
          <p:grpSpPr>
            <a:xfrm>
              <a:off x="4159888" y="1165275"/>
              <a:ext cx="3016425" cy="735225"/>
              <a:chOff x="4159888" y="1165263"/>
              <a:chExt cx="3016425" cy="735225"/>
            </a:xfrm>
          </p:grpSpPr>
          <p:sp>
            <p:nvSpPr>
              <p:cNvPr id="965" name="Google Shape;965;g79f941633b_6_77"/>
              <p:cNvSpPr/>
              <p:nvPr/>
            </p:nvSpPr>
            <p:spPr>
              <a:xfrm>
                <a:off x="4417938" y="1165263"/>
                <a:ext cx="735250" cy="735225"/>
              </a:xfrm>
              <a:custGeom>
                <a:rect b="b" l="l" r="r" t="t"/>
                <a:pathLst>
                  <a:path extrusionOk="0" h="29409" w="29410">
                    <a:moveTo>
                      <a:pt x="14705" y="0"/>
                    </a:moveTo>
                    <a:cubicBezTo>
                      <a:pt x="6585" y="0"/>
                      <a:pt x="1" y="6584"/>
                      <a:pt x="1" y="14704"/>
                    </a:cubicBezTo>
                    <a:cubicBezTo>
                      <a:pt x="1" y="22824"/>
                      <a:pt x="6585" y="29409"/>
                      <a:pt x="14705" y="29409"/>
                    </a:cubicBezTo>
                    <a:cubicBezTo>
                      <a:pt x="22825" y="29409"/>
                      <a:pt x="29409" y="22824"/>
                      <a:pt x="29409" y="14704"/>
                    </a:cubicBezTo>
                    <a:cubicBezTo>
                      <a:pt x="29409" y="6584"/>
                      <a:pt x="22825" y="0"/>
                      <a:pt x="1470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g79f941633b_6_77"/>
              <p:cNvSpPr/>
              <p:nvPr/>
            </p:nvSpPr>
            <p:spPr>
              <a:xfrm>
                <a:off x="4453063" y="1200238"/>
                <a:ext cx="665000" cy="665275"/>
              </a:xfrm>
              <a:custGeom>
                <a:rect b="b" l="l" r="r" t="t"/>
                <a:pathLst>
                  <a:path extrusionOk="0" h="26611" w="26600">
                    <a:moveTo>
                      <a:pt x="13300" y="26610"/>
                    </a:moveTo>
                    <a:cubicBezTo>
                      <a:pt x="5966" y="26610"/>
                      <a:pt x="1" y="20634"/>
                      <a:pt x="1" y="13299"/>
                    </a:cubicBezTo>
                    <a:cubicBezTo>
                      <a:pt x="1" y="5965"/>
                      <a:pt x="5966" y="0"/>
                      <a:pt x="13300" y="0"/>
                    </a:cubicBezTo>
                    <a:cubicBezTo>
                      <a:pt x="20634" y="0"/>
                      <a:pt x="26599" y="5965"/>
                      <a:pt x="26599" y="13299"/>
                    </a:cubicBezTo>
                    <a:cubicBezTo>
                      <a:pt x="26599" y="20634"/>
                      <a:pt x="20634" y="26610"/>
                      <a:pt x="13300" y="26610"/>
                    </a:cubicBezTo>
                    <a:close/>
                    <a:moveTo>
                      <a:pt x="13300" y="453"/>
                    </a:moveTo>
                    <a:cubicBezTo>
                      <a:pt x="6216" y="453"/>
                      <a:pt x="453" y="6215"/>
                      <a:pt x="453" y="13299"/>
                    </a:cubicBezTo>
                    <a:cubicBezTo>
                      <a:pt x="453" y="20384"/>
                      <a:pt x="6216" y="26146"/>
                      <a:pt x="13300" y="26146"/>
                    </a:cubicBezTo>
                    <a:cubicBezTo>
                      <a:pt x="20384" y="26146"/>
                      <a:pt x="26147" y="20384"/>
                      <a:pt x="26147" y="13299"/>
                    </a:cubicBezTo>
                    <a:cubicBezTo>
                      <a:pt x="26147" y="6215"/>
                      <a:pt x="20384" y="453"/>
                      <a:pt x="13300" y="453"/>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g79f941633b_6_77"/>
              <p:cNvSpPr/>
              <p:nvPr/>
            </p:nvSpPr>
            <p:spPr>
              <a:xfrm>
                <a:off x="4159888" y="1239975"/>
                <a:ext cx="927525" cy="585800"/>
              </a:xfrm>
              <a:custGeom>
                <a:rect b="b" l="l" r="r" t="t"/>
                <a:pathLst>
                  <a:path extrusionOk="0" h="23432" w="37101">
                    <a:moveTo>
                      <a:pt x="25539" y="251"/>
                    </a:moveTo>
                    <a:cubicBezTo>
                      <a:pt x="19872" y="1"/>
                      <a:pt x="15050" y="3846"/>
                      <a:pt x="13764" y="9073"/>
                    </a:cubicBezTo>
                    <a:cubicBezTo>
                      <a:pt x="13597" y="9740"/>
                      <a:pt x="12978" y="10216"/>
                      <a:pt x="12288" y="10216"/>
                    </a:cubicBezTo>
                    <a:lnTo>
                      <a:pt x="6263" y="10216"/>
                    </a:lnTo>
                    <a:cubicBezTo>
                      <a:pt x="5811" y="10216"/>
                      <a:pt x="5453" y="9847"/>
                      <a:pt x="5453" y="9406"/>
                    </a:cubicBezTo>
                    <a:lnTo>
                      <a:pt x="5453" y="6870"/>
                    </a:lnTo>
                    <a:cubicBezTo>
                      <a:pt x="5453" y="6561"/>
                      <a:pt x="5084" y="6406"/>
                      <a:pt x="4858" y="6620"/>
                    </a:cubicBezTo>
                    <a:lnTo>
                      <a:pt x="441" y="11050"/>
                    </a:lnTo>
                    <a:cubicBezTo>
                      <a:pt x="0" y="11490"/>
                      <a:pt x="0" y="12193"/>
                      <a:pt x="441" y="12621"/>
                    </a:cubicBezTo>
                    <a:lnTo>
                      <a:pt x="4858" y="17050"/>
                    </a:lnTo>
                    <a:cubicBezTo>
                      <a:pt x="5084" y="17265"/>
                      <a:pt x="5453" y="17110"/>
                      <a:pt x="5453" y="16800"/>
                    </a:cubicBezTo>
                    <a:lnTo>
                      <a:pt x="5453" y="14276"/>
                    </a:lnTo>
                    <a:cubicBezTo>
                      <a:pt x="5453" y="13824"/>
                      <a:pt x="5811" y="13466"/>
                      <a:pt x="6263" y="13466"/>
                    </a:cubicBezTo>
                    <a:lnTo>
                      <a:pt x="12288" y="13466"/>
                    </a:lnTo>
                    <a:cubicBezTo>
                      <a:pt x="13002" y="13466"/>
                      <a:pt x="13609" y="13955"/>
                      <a:pt x="13776" y="14645"/>
                    </a:cubicBezTo>
                    <a:cubicBezTo>
                      <a:pt x="15026" y="19693"/>
                      <a:pt x="19586" y="23432"/>
                      <a:pt x="25027" y="23432"/>
                    </a:cubicBezTo>
                    <a:cubicBezTo>
                      <a:pt x="31730" y="23432"/>
                      <a:pt x="37100" y="17753"/>
                      <a:pt x="36588" y="10954"/>
                    </a:cubicBezTo>
                    <a:cubicBezTo>
                      <a:pt x="36160" y="5144"/>
                      <a:pt x="31373" y="501"/>
                      <a:pt x="25539" y="25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g79f941633b_6_77"/>
              <p:cNvSpPr txBox="1"/>
              <p:nvPr/>
            </p:nvSpPr>
            <p:spPr>
              <a:xfrm>
                <a:off x="4526363" y="1347925"/>
                <a:ext cx="518400" cy="369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rgbClr val="FFFFFF"/>
                    </a:solidFill>
                    <a:latin typeface="Fira Sans Extra Condensed Medium"/>
                    <a:ea typeface="Fira Sans Extra Condensed Medium"/>
                    <a:cs typeface="Fira Sans Extra Condensed Medium"/>
                    <a:sym typeface="Fira Sans Extra Condensed Medium"/>
                  </a:rPr>
                  <a:t>01</a:t>
                </a:r>
                <a:endParaRPr b="0" i="0" sz="1400" u="none" cap="none" strike="noStrike">
                  <a:solidFill>
                    <a:srgbClr val="000000"/>
                  </a:solidFill>
                  <a:latin typeface="Arial"/>
                  <a:ea typeface="Arial"/>
                  <a:cs typeface="Arial"/>
                  <a:sym typeface="Arial"/>
                </a:endParaRPr>
              </a:p>
            </p:txBody>
          </p:sp>
          <p:grpSp>
            <p:nvGrpSpPr>
              <p:cNvPr id="969" name="Google Shape;969;g79f941633b_6_77"/>
              <p:cNvGrpSpPr/>
              <p:nvPr/>
            </p:nvGrpSpPr>
            <p:grpSpPr>
              <a:xfrm>
                <a:off x="6944734" y="1381045"/>
                <a:ext cx="231579" cy="290710"/>
                <a:chOff x="-2310650" y="3515727"/>
                <a:chExt cx="292250" cy="366873"/>
              </a:xfrm>
            </p:grpSpPr>
            <p:sp>
              <p:nvSpPr>
                <p:cNvPr id="970" name="Google Shape;970;g79f941633b_6_7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g79f941633b_6_7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g79f941633b_6_7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g79f941633b_6_77"/>
                <p:cNvSpPr/>
                <p:nvPr/>
              </p:nvSpPr>
              <p:spPr>
                <a:xfrm>
                  <a:off x="-2310650" y="3515727"/>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
        <p:nvSpPr>
          <p:cNvPr id="974" name="Google Shape;974;g79f941633b_6_77"/>
          <p:cNvSpPr/>
          <p:nvPr/>
        </p:nvSpPr>
        <p:spPr>
          <a:xfrm>
            <a:off x="3779299" y="4111129"/>
            <a:ext cx="1453944" cy="795653"/>
          </a:xfrm>
          <a:custGeom>
            <a:rect b="b" l="l" r="r" t="t"/>
            <a:pathLst>
              <a:path extrusionOk="0" h="68843" w="70188">
                <a:moveTo>
                  <a:pt x="35094" y="1"/>
                </a:moveTo>
                <a:cubicBezTo>
                  <a:pt x="33329" y="1"/>
                  <a:pt x="31564" y="674"/>
                  <a:pt x="30218" y="2019"/>
                </a:cubicBezTo>
                <a:lnTo>
                  <a:pt x="2691" y="29546"/>
                </a:lnTo>
                <a:cubicBezTo>
                  <a:pt x="0" y="32249"/>
                  <a:pt x="0" y="36607"/>
                  <a:pt x="2691" y="39297"/>
                </a:cubicBezTo>
                <a:lnTo>
                  <a:pt x="30218" y="66825"/>
                </a:lnTo>
                <a:cubicBezTo>
                  <a:pt x="31564" y="68170"/>
                  <a:pt x="33329" y="68843"/>
                  <a:pt x="35094" y="68843"/>
                </a:cubicBezTo>
                <a:cubicBezTo>
                  <a:pt x="36859" y="68843"/>
                  <a:pt x="38624" y="68170"/>
                  <a:pt x="39969" y="66825"/>
                </a:cubicBezTo>
                <a:lnTo>
                  <a:pt x="67497" y="39297"/>
                </a:lnTo>
                <a:cubicBezTo>
                  <a:pt x="70187" y="36607"/>
                  <a:pt x="70187" y="32249"/>
                  <a:pt x="67497" y="29546"/>
                </a:cubicBezTo>
                <a:lnTo>
                  <a:pt x="39969" y="2019"/>
                </a:lnTo>
                <a:cubicBezTo>
                  <a:pt x="38624" y="674"/>
                  <a:pt x="36859" y="1"/>
                  <a:pt x="3509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lang="en" sz="1600">
                <a:solidFill>
                  <a:srgbClr val="434343"/>
                </a:solidFill>
                <a:latin typeface="Fira Sans Extra Condensed Medium"/>
                <a:ea typeface="Fira Sans Extra Condensed Medium"/>
                <a:cs typeface="Fira Sans Extra Condensed Medium"/>
                <a:sym typeface="Fira Sans Extra Condensed Medium"/>
              </a:rPr>
              <a:t>DEEP LEARNING MODELS</a:t>
            </a:r>
            <a:endParaRPr b="0" i="0" sz="16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grpSp>
        <p:nvGrpSpPr>
          <p:cNvPr id="975" name="Google Shape;975;g79f941633b_6_77"/>
          <p:cNvGrpSpPr/>
          <p:nvPr/>
        </p:nvGrpSpPr>
        <p:grpSpPr>
          <a:xfrm>
            <a:off x="659279" y="4164047"/>
            <a:ext cx="3158854" cy="689459"/>
            <a:chOff x="4859375" y="3571100"/>
            <a:chExt cx="3351925" cy="938550"/>
          </a:xfrm>
        </p:grpSpPr>
        <p:sp>
          <p:nvSpPr>
            <p:cNvPr id="976" name="Google Shape;976;g79f941633b_6_77"/>
            <p:cNvSpPr/>
            <p:nvPr/>
          </p:nvSpPr>
          <p:spPr>
            <a:xfrm>
              <a:off x="4859375" y="3636900"/>
              <a:ext cx="2882525" cy="806975"/>
            </a:xfrm>
            <a:custGeom>
              <a:rect b="b" l="l" r="r" t="t"/>
              <a:pathLst>
                <a:path extrusionOk="0" h="32279" w="115301">
                  <a:moveTo>
                    <a:pt x="16610" y="0"/>
                  </a:moveTo>
                  <a:cubicBezTo>
                    <a:pt x="7704" y="0"/>
                    <a:pt x="167" y="7025"/>
                    <a:pt x="60" y="15931"/>
                  </a:cubicBezTo>
                  <a:cubicBezTo>
                    <a:pt x="1" y="20467"/>
                    <a:pt x="1810" y="24587"/>
                    <a:pt x="4775" y="27539"/>
                  </a:cubicBezTo>
                  <a:cubicBezTo>
                    <a:pt x="7692" y="30468"/>
                    <a:pt x="11740" y="32278"/>
                    <a:pt x="16193" y="32278"/>
                  </a:cubicBezTo>
                  <a:lnTo>
                    <a:pt x="115301" y="32278"/>
                  </a:lnTo>
                  <a:cubicBezTo>
                    <a:pt x="106395" y="32278"/>
                    <a:pt x="99168" y="25051"/>
                    <a:pt x="99168" y="16133"/>
                  </a:cubicBezTo>
                  <a:cubicBezTo>
                    <a:pt x="99168" y="7227"/>
                    <a:pt x="91941" y="0"/>
                    <a:pt x="83023" y="0"/>
                  </a:cubicBezTo>
                  <a:close/>
                </a:path>
              </a:pathLst>
            </a:custGeom>
            <a:solidFill>
              <a:srgbClr val="EC3A3B"/>
            </a:solidFill>
            <a:ln>
              <a:noFill/>
            </a:ln>
          </p:spPr>
          <p:txBody>
            <a:bodyPr anchorCtr="0" anchor="ctr" bIns="91425" lIns="274300" spcFirstLastPara="1" rIns="73150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Artificial Neural Networks</a:t>
              </a:r>
              <a:endParaRPr b="0" i="0" sz="1200" u="none" cap="none" strike="noStrike">
                <a:solidFill>
                  <a:srgbClr val="FFFFFF"/>
                </a:solidFill>
                <a:latin typeface="Roboto"/>
                <a:ea typeface="Roboto"/>
                <a:cs typeface="Roboto"/>
                <a:sym typeface="Roboto"/>
              </a:endParaRPr>
            </a:p>
          </p:txBody>
        </p:sp>
        <p:sp>
          <p:nvSpPr>
            <p:cNvPr id="977" name="Google Shape;977;g79f941633b_6_77"/>
            <p:cNvSpPr/>
            <p:nvPr/>
          </p:nvSpPr>
          <p:spPr>
            <a:xfrm>
              <a:off x="7741875" y="3571100"/>
              <a:ext cx="469425" cy="469150"/>
            </a:xfrm>
            <a:custGeom>
              <a:rect b="b" l="l" r="r" t="t"/>
              <a:pathLst>
                <a:path extrusionOk="0" h="18766" w="18777">
                  <a:moveTo>
                    <a:pt x="1" y="1"/>
                  </a:moveTo>
                  <a:lnTo>
                    <a:pt x="1" y="18765"/>
                  </a:lnTo>
                  <a:lnTo>
                    <a:pt x="18777" y="18765"/>
                  </a:lnTo>
                  <a:cubicBezTo>
                    <a:pt x="18777" y="8395"/>
                    <a:pt x="10371" y="1"/>
                    <a:pt x="1" y="1"/>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g79f941633b_6_77"/>
            <p:cNvSpPr/>
            <p:nvPr/>
          </p:nvSpPr>
          <p:spPr>
            <a:xfrm>
              <a:off x="7272475" y="4040225"/>
              <a:ext cx="469425" cy="469425"/>
            </a:xfrm>
            <a:custGeom>
              <a:rect b="b" l="l" r="r" t="t"/>
              <a:pathLst>
                <a:path extrusionOk="0" h="18777" w="18777">
                  <a:moveTo>
                    <a:pt x="1" y="0"/>
                  </a:moveTo>
                  <a:cubicBezTo>
                    <a:pt x="1" y="10371"/>
                    <a:pt x="8407" y="18776"/>
                    <a:pt x="18777" y="18776"/>
                  </a:cubicBezTo>
                  <a:lnTo>
                    <a:pt x="18777" y="0"/>
                  </a:ln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g79f941633b_6_77"/>
            <p:cNvSpPr/>
            <p:nvPr/>
          </p:nvSpPr>
          <p:spPr>
            <a:xfrm>
              <a:off x="7338550" y="3636900"/>
              <a:ext cx="806675" cy="806975"/>
            </a:xfrm>
            <a:custGeom>
              <a:rect b="b" l="l" r="r" t="t"/>
              <a:pathLst>
                <a:path extrusionOk="0" h="32279" w="32267">
                  <a:moveTo>
                    <a:pt x="16134" y="0"/>
                  </a:moveTo>
                  <a:cubicBezTo>
                    <a:pt x="7228" y="0"/>
                    <a:pt x="1" y="7227"/>
                    <a:pt x="1" y="16133"/>
                  </a:cubicBezTo>
                  <a:cubicBezTo>
                    <a:pt x="1" y="25051"/>
                    <a:pt x="7228" y="32278"/>
                    <a:pt x="16134" y="32278"/>
                  </a:cubicBezTo>
                  <a:cubicBezTo>
                    <a:pt x="25052" y="32278"/>
                    <a:pt x="32267" y="25051"/>
                    <a:pt x="32267" y="16133"/>
                  </a:cubicBezTo>
                  <a:cubicBezTo>
                    <a:pt x="32267" y="7227"/>
                    <a:pt x="25052" y="0"/>
                    <a:pt x="1613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g79f941633b_6_77"/>
            <p:cNvSpPr/>
            <p:nvPr/>
          </p:nvSpPr>
          <p:spPr>
            <a:xfrm>
              <a:off x="7446600" y="3745250"/>
              <a:ext cx="590575" cy="590275"/>
            </a:xfrm>
            <a:custGeom>
              <a:rect b="b" l="l" r="r" t="t"/>
              <a:pathLst>
                <a:path extrusionOk="0" h="23611" w="23623">
                  <a:moveTo>
                    <a:pt x="11812" y="0"/>
                  </a:moveTo>
                  <a:cubicBezTo>
                    <a:pt x="5287" y="0"/>
                    <a:pt x="1" y="5286"/>
                    <a:pt x="1" y="11799"/>
                  </a:cubicBezTo>
                  <a:cubicBezTo>
                    <a:pt x="1" y="18324"/>
                    <a:pt x="5287" y="23610"/>
                    <a:pt x="11812" y="23610"/>
                  </a:cubicBezTo>
                  <a:cubicBezTo>
                    <a:pt x="18336" y="23610"/>
                    <a:pt x="23623" y="18324"/>
                    <a:pt x="23623" y="11799"/>
                  </a:cubicBezTo>
                  <a:cubicBezTo>
                    <a:pt x="23623" y="5286"/>
                    <a:pt x="18336" y="0"/>
                    <a:pt x="11812"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lang="en" sz="2500">
                  <a:solidFill>
                    <a:srgbClr val="FFFFFF"/>
                  </a:solidFill>
                  <a:latin typeface="Fira Sans Extra Condensed Medium"/>
                  <a:ea typeface="Fira Sans Extra Condensed Medium"/>
                  <a:cs typeface="Fira Sans Extra Condensed Medium"/>
                  <a:sym typeface="Fira Sans Extra Condensed Medium"/>
                </a:rPr>
                <a:t>01</a:t>
              </a:r>
              <a:endParaRPr b="0" i="0" sz="25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981" name="Google Shape;981;g79f941633b_6_77"/>
          <p:cNvGrpSpPr/>
          <p:nvPr/>
        </p:nvGrpSpPr>
        <p:grpSpPr>
          <a:xfrm>
            <a:off x="5332806" y="4164143"/>
            <a:ext cx="3158854" cy="689440"/>
            <a:chOff x="4860575" y="2599575"/>
            <a:chExt cx="3351925" cy="938525"/>
          </a:xfrm>
        </p:grpSpPr>
        <p:sp>
          <p:nvSpPr>
            <p:cNvPr id="982" name="Google Shape;982;g79f941633b_6_77"/>
            <p:cNvSpPr/>
            <p:nvPr/>
          </p:nvSpPr>
          <p:spPr>
            <a:xfrm>
              <a:off x="5329975" y="2665350"/>
              <a:ext cx="2882525" cy="806975"/>
            </a:xfrm>
            <a:custGeom>
              <a:rect b="b" l="l" r="r" t="t"/>
              <a:pathLst>
                <a:path extrusionOk="0" h="32279" w="115301">
                  <a:moveTo>
                    <a:pt x="32278" y="0"/>
                  </a:moveTo>
                  <a:cubicBezTo>
                    <a:pt x="23361" y="0"/>
                    <a:pt x="16133" y="7227"/>
                    <a:pt x="16133" y="16145"/>
                  </a:cubicBezTo>
                  <a:cubicBezTo>
                    <a:pt x="16133" y="25051"/>
                    <a:pt x="8918" y="32278"/>
                    <a:pt x="1" y="32278"/>
                  </a:cubicBezTo>
                  <a:lnTo>
                    <a:pt x="99108" y="32278"/>
                  </a:lnTo>
                  <a:cubicBezTo>
                    <a:pt x="103561" y="32278"/>
                    <a:pt x="107609" y="30468"/>
                    <a:pt x="110526" y="27551"/>
                  </a:cubicBezTo>
                  <a:cubicBezTo>
                    <a:pt x="113491" y="24587"/>
                    <a:pt x="115301" y="20467"/>
                    <a:pt x="115253" y="15931"/>
                  </a:cubicBezTo>
                  <a:cubicBezTo>
                    <a:pt x="115134" y="7037"/>
                    <a:pt x="107597" y="0"/>
                    <a:pt x="98691" y="0"/>
                  </a:cubicBezTo>
                  <a:close/>
                </a:path>
              </a:pathLst>
            </a:custGeom>
            <a:solidFill>
              <a:srgbClr val="4949E7"/>
            </a:solidFill>
            <a:ln>
              <a:noFill/>
            </a:ln>
          </p:spPr>
          <p:txBody>
            <a:bodyPr anchorCtr="0" anchor="ctr" bIns="91425" lIns="731500" spcFirstLastPara="1" rIns="27430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1-D Convolutional Neural Network</a:t>
              </a:r>
              <a:endParaRPr b="0" i="0" sz="1400" u="none" cap="none" strike="noStrike">
                <a:solidFill>
                  <a:srgbClr val="FFFFFF"/>
                </a:solidFill>
                <a:latin typeface="Arial"/>
                <a:ea typeface="Arial"/>
                <a:cs typeface="Arial"/>
                <a:sym typeface="Arial"/>
              </a:endParaRPr>
            </a:p>
          </p:txBody>
        </p:sp>
        <p:sp>
          <p:nvSpPr>
            <p:cNvPr id="983" name="Google Shape;983;g79f941633b_6_77"/>
            <p:cNvSpPr/>
            <p:nvPr/>
          </p:nvSpPr>
          <p:spPr>
            <a:xfrm>
              <a:off x="4860575" y="2599575"/>
              <a:ext cx="469425" cy="469125"/>
            </a:xfrm>
            <a:custGeom>
              <a:rect b="b" l="l" r="r" t="t"/>
              <a:pathLst>
                <a:path extrusionOk="0" h="18765" w="18777">
                  <a:moveTo>
                    <a:pt x="18777" y="0"/>
                  </a:moveTo>
                  <a:cubicBezTo>
                    <a:pt x="8406" y="0"/>
                    <a:pt x="0" y="8406"/>
                    <a:pt x="0" y="18764"/>
                  </a:cubicBezTo>
                  <a:lnTo>
                    <a:pt x="18777" y="18764"/>
                  </a:lnTo>
                  <a:lnTo>
                    <a:pt x="18777" y="0"/>
                  </a:ln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g79f941633b_6_77"/>
            <p:cNvSpPr/>
            <p:nvPr/>
          </p:nvSpPr>
          <p:spPr>
            <a:xfrm>
              <a:off x="5329975" y="3068675"/>
              <a:ext cx="469425" cy="469425"/>
            </a:xfrm>
            <a:custGeom>
              <a:rect b="b" l="l" r="r" t="t"/>
              <a:pathLst>
                <a:path extrusionOk="0" h="18777" w="18777">
                  <a:moveTo>
                    <a:pt x="1" y="0"/>
                  </a:moveTo>
                  <a:lnTo>
                    <a:pt x="1" y="18776"/>
                  </a:lnTo>
                  <a:cubicBezTo>
                    <a:pt x="10371" y="18776"/>
                    <a:pt x="18777" y="10371"/>
                    <a:pt x="18777"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g79f941633b_6_77"/>
            <p:cNvSpPr/>
            <p:nvPr/>
          </p:nvSpPr>
          <p:spPr>
            <a:xfrm>
              <a:off x="4926650" y="2665350"/>
              <a:ext cx="806675" cy="806975"/>
            </a:xfrm>
            <a:custGeom>
              <a:rect b="b" l="l" r="r" t="t"/>
              <a:pathLst>
                <a:path extrusionOk="0" h="32279" w="32267">
                  <a:moveTo>
                    <a:pt x="16134" y="0"/>
                  </a:moveTo>
                  <a:cubicBezTo>
                    <a:pt x="7216" y="0"/>
                    <a:pt x="1" y="7227"/>
                    <a:pt x="1" y="16133"/>
                  </a:cubicBezTo>
                  <a:cubicBezTo>
                    <a:pt x="1" y="25051"/>
                    <a:pt x="7216" y="32278"/>
                    <a:pt x="16134" y="32278"/>
                  </a:cubicBezTo>
                  <a:cubicBezTo>
                    <a:pt x="25051" y="32278"/>
                    <a:pt x="32266" y="25051"/>
                    <a:pt x="32266" y="16133"/>
                  </a:cubicBezTo>
                  <a:cubicBezTo>
                    <a:pt x="32266" y="7227"/>
                    <a:pt x="25051" y="0"/>
                    <a:pt x="1613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g79f941633b_6_77"/>
            <p:cNvSpPr/>
            <p:nvPr/>
          </p:nvSpPr>
          <p:spPr>
            <a:xfrm>
              <a:off x="5034700" y="2773700"/>
              <a:ext cx="590575" cy="590275"/>
            </a:xfrm>
            <a:custGeom>
              <a:rect b="b" l="l" r="r" t="t"/>
              <a:pathLst>
                <a:path extrusionOk="0" h="23611" w="23623">
                  <a:moveTo>
                    <a:pt x="11812" y="0"/>
                  </a:moveTo>
                  <a:cubicBezTo>
                    <a:pt x="5287" y="0"/>
                    <a:pt x="1" y="5287"/>
                    <a:pt x="1" y="11799"/>
                  </a:cubicBezTo>
                  <a:cubicBezTo>
                    <a:pt x="1" y="18324"/>
                    <a:pt x="5287" y="23610"/>
                    <a:pt x="11812" y="23610"/>
                  </a:cubicBezTo>
                  <a:cubicBezTo>
                    <a:pt x="18336" y="23610"/>
                    <a:pt x="23623" y="18324"/>
                    <a:pt x="23623" y="11799"/>
                  </a:cubicBezTo>
                  <a:cubicBezTo>
                    <a:pt x="23623" y="5287"/>
                    <a:pt x="18336" y="0"/>
                    <a:pt x="11812"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b="0" i="0" lang="en" sz="2500" u="none" cap="none" strike="noStrike">
                  <a:solidFill>
                    <a:srgbClr val="FFFFFF"/>
                  </a:solidFill>
                  <a:latin typeface="Fira Sans Extra Condensed Medium"/>
                  <a:ea typeface="Fira Sans Extra Condensed Medium"/>
                  <a:cs typeface="Fira Sans Extra Condensed Medium"/>
                  <a:sym typeface="Fira Sans Extra Condensed Medium"/>
                </a:rPr>
                <a:t>0</a:t>
              </a:r>
              <a:r>
                <a:rPr lang="en" sz="2500">
                  <a:solidFill>
                    <a:srgbClr val="FFFFFF"/>
                  </a:solidFill>
                  <a:latin typeface="Fira Sans Extra Condensed Medium"/>
                  <a:ea typeface="Fira Sans Extra Condensed Medium"/>
                  <a:cs typeface="Fira Sans Extra Condensed Medium"/>
                  <a:sym typeface="Fira Sans Extra Condensed Medium"/>
                </a:rPr>
                <a:t>2</a:t>
              </a:r>
              <a:endParaRPr b="0" i="0" sz="25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990" name="Shape 990"/>
        <p:cNvGrpSpPr/>
        <p:nvPr/>
      </p:nvGrpSpPr>
      <p:grpSpPr>
        <a:xfrm>
          <a:off x="0" y="0"/>
          <a:ext cx="0" cy="0"/>
          <a:chOff x="0" y="0"/>
          <a:chExt cx="0" cy="0"/>
        </a:xfrm>
      </p:grpSpPr>
      <p:sp>
        <p:nvSpPr>
          <p:cNvPr id="991" name="Google Shape;991;p21"/>
          <p:cNvSpPr txBox="1"/>
          <p:nvPr>
            <p:ph type="title"/>
          </p:nvPr>
        </p:nvSpPr>
        <p:spPr>
          <a:xfrm>
            <a:off x="459950" y="263375"/>
            <a:ext cx="8359500" cy="554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2800"/>
              <a:buFont typeface="Arial"/>
              <a:buNone/>
            </a:pPr>
            <a:r>
              <a:rPr lang="en" sz="3100"/>
              <a:t>Hyperparameter tuning</a:t>
            </a:r>
            <a:endParaRPr sz="3100"/>
          </a:p>
        </p:txBody>
      </p:sp>
      <p:sp>
        <p:nvSpPr>
          <p:cNvPr id="992" name="Google Shape;992;p21"/>
          <p:cNvSpPr/>
          <p:nvPr/>
        </p:nvSpPr>
        <p:spPr>
          <a:xfrm>
            <a:off x="3038317" y="2765067"/>
            <a:ext cx="23540" cy="25039"/>
          </a:xfrm>
          <a:custGeom>
            <a:rect b="b" l="l" r="r" t="t"/>
            <a:pathLst>
              <a:path extrusionOk="0" h="870" w="870">
                <a:moveTo>
                  <a:pt x="441" y="0"/>
                </a:moveTo>
                <a:lnTo>
                  <a:pt x="1" y="441"/>
                </a:lnTo>
                <a:lnTo>
                  <a:pt x="441" y="869"/>
                </a:lnTo>
                <a:lnTo>
                  <a:pt x="870" y="441"/>
                </a:lnTo>
                <a:lnTo>
                  <a:pt x="44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21"/>
          <p:cNvSpPr/>
          <p:nvPr/>
        </p:nvSpPr>
        <p:spPr>
          <a:xfrm>
            <a:off x="2897530" y="2915156"/>
            <a:ext cx="23540" cy="25039"/>
          </a:xfrm>
          <a:custGeom>
            <a:rect b="b" l="l" r="r" t="t"/>
            <a:pathLst>
              <a:path extrusionOk="0" h="870" w="870">
                <a:moveTo>
                  <a:pt x="429" y="0"/>
                </a:moveTo>
                <a:lnTo>
                  <a:pt x="1" y="429"/>
                </a:lnTo>
                <a:lnTo>
                  <a:pt x="429" y="869"/>
                </a:lnTo>
                <a:lnTo>
                  <a:pt x="870" y="429"/>
                </a:lnTo>
                <a:lnTo>
                  <a:pt x="42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21"/>
          <p:cNvSpPr/>
          <p:nvPr/>
        </p:nvSpPr>
        <p:spPr>
          <a:xfrm>
            <a:off x="3003194" y="2777730"/>
            <a:ext cx="23567" cy="25039"/>
          </a:xfrm>
          <a:custGeom>
            <a:rect b="b" l="l" r="r" t="t"/>
            <a:pathLst>
              <a:path extrusionOk="0" h="870" w="871">
                <a:moveTo>
                  <a:pt x="430" y="1"/>
                </a:moveTo>
                <a:lnTo>
                  <a:pt x="1" y="429"/>
                </a:lnTo>
                <a:lnTo>
                  <a:pt x="430" y="870"/>
                </a:lnTo>
                <a:lnTo>
                  <a:pt x="870" y="429"/>
                </a:lnTo>
                <a:lnTo>
                  <a:pt x="43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21"/>
          <p:cNvSpPr/>
          <p:nvPr/>
        </p:nvSpPr>
        <p:spPr>
          <a:xfrm>
            <a:off x="3026736" y="2802740"/>
            <a:ext cx="23540" cy="25067"/>
          </a:xfrm>
          <a:custGeom>
            <a:rect b="b" l="l" r="r" t="t"/>
            <a:pathLst>
              <a:path extrusionOk="0" h="871" w="870">
                <a:moveTo>
                  <a:pt x="429" y="1"/>
                </a:moveTo>
                <a:lnTo>
                  <a:pt x="0" y="430"/>
                </a:lnTo>
                <a:lnTo>
                  <a:pt x="429" y="870"/>
                </a:lnTo>
                <a:lnTo>
                  <a:pt x="869" y="430"/>
                </a:lnTo>
                <a:lnTo>
                  <a:pt x="42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21"/>
          <p:cNvSpPr/>
          <p:nvPr/>
        </p:nvSpPr>
        <p:spPr>
          <a:xfrm>
            <a:off x="2909139" y="2877799"/>
            <a:ext cx="23540" cy="24693"/>
          </a:xfrm>
          <a:custGeom>
            <a:rect b="b" l="l" r="r" t="t"/>
            <a:pathLst>
              <a:path extrusionOk="0" h="858" w="870">
                <a:moveTo>
                  <a:pt x="441" y="0"/>
                </a:moveTo>
                <a:lnTo>
                  <a:pt x="0" y="429"/>
                </a:lnTo>
                <a:lnTo>
                  <a:pt x="441" y="858"/>
                </a:lnTo>
                <a:lnTo>
                  <a:pt x="869" y="429"/>
                </a:lnTo>
                <a:lnTo>
                  <a:pt x="44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21"/>
          <p:cNvSpPr/>
          <p:nvPr/>
        </p:nvSpPr>
        <p:spPr>
          <a:xfrm>
            <a:off x="2932653" y="2902809"/>
            <a:ext cx="23540" cy="24693"/>
          </a:xfrm>
          <a:custGeom>
            <a:rect b="b" l="l" r="r" t="t"/>
            <a:pathLst>
              <a:path extrusionOk="0" h="858" w="870">
                <a:moveTo>
                  <a:pt x="441" y="1"/>
                </a:moveTo>
                <a:lnTo>
                  <a:pt x="0" y="429"/>
                </a:lnTo>
                <a:lnTo>
                  <a:pt x="441" y="858"/>
                </a:lnTo>
                <a:lnTo>
                  <a:pt x="870" y="429"/>
                </a:ln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21"/>
          <p:cNvSpPr/>
          <p:nvPr/>
        </p:nvSpPr>
        <p:spPr>
          <a:xfrm>
            <a:off x="2944585" y="2840097"/>
            <a:ext cx="46728" cy="50077"/>
          </a:xfrm>
          <a:custGeom>
            <a:rect b="b" l="l" r="r" t="t"/>
            <a:pathLst>
              <a:path extrusionOk="0" h="1740" w="1727">
                <a:moveTo>
                  <a:pt x="429" y="1"/>
                </a:moveTo>
                <a:lnTo>
                  <a:pt x="0" y="441"/>
                </a:lnTo>
                <a:lnTo>
                  <a:pt x="1298" y="1739"/>
                </a:lnTo>
                <a:lnTo>
                  <a:pt x="1726" y="1310"/>
                </a:lnTo>
                <a:lnTo>
                  <a:pt x="42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21"/>
          <p:cNvSpPr/>
          <p:nvPr/>
        </p:nvSpPr>
        <p:spPr>
          <a:xfrm>
            <a:off x="2967775" y="2815087"/>
            <a:ext cx="47053" cy="50048"/>
          </a:xfrm>
          <a:custGeom>
            <a:rect b="b" l="l" r="r" t="t"/>
            <a:pathLst>
              <a:path extrusionOk="0" h="1739" w="1739">
                <a:moveTo>
                  <a:pt x="441" y="1"/>
                </a:moveTo>
                <a:lnTo>
                  <a:pt x="0" y="441"/>
                </a:lnTo>
                <a:lnTo>
                  <a:pt x="1310" y="1739"/>
                </a:lnTo>
                <a:lnTo>
                  <a:pt x="1739" y="1310"/>
                </a:ln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21"/>
          <p:cNvSpPr/>
          <p:nvPr/>
        </p:nvSpPr>
        <p:spPr>
          <a:xfrm>
            <a:off x="2991289" y="3453461"/>
            <a:ext cx="15802" cy="17182"/>
          </a:xfrm>
          <a:custGeom>
            <a:rect b="b" l="l" r="r" t="t"/>
            <a:pathLst>
              <a:path extrusionOk="0" h="597" w="584">
                <a:moveTo>
                  <a:pt x="0" y="1"/>
                </a:moveTo>
                <a:lnTo>
                  <a:pt x="0" y="596"/>
                </a:lnTo>
                <a:lnTo>
                  <a:pt x="584" y="596"/>
                </a:lnTo>
                <a:lnTo>
                  <a:pt x="58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21"/>
          <p:cNvSpPr/>
          <p:nvPr/>
        </p:nvSpPr>
        <p:spPr>
          <a:xfrm>
            <a:off x="2975513" y="3538794"/>
            <a:ext cx="47702" cy="50739"/>
          </a:xfrm>
          <a:custGeom>
            <a:rect b="b" l="l" r="r" t="t"/>
            <a:pathLst>
              <a:path extrusionOk="0" h="1763" w="1763">
                <a:moveTo>
                  <a:pt x="583" y="1"/>
                </a:moveTo>
                <a:lnTo>
                  <a:pt x="583" y="596"/>
                </a:lnTo>
                <a:lnTo>
                  <a:pt x="0" y="596"/>
                </a:lnTo>
                <a:lnTo>
                  <a:pt x="0" y="1179"/>
                </a:lnTo>
                <a:lnTo>
                  <a:pt x="583" y="1179"/>
                </a:lnTo>
                <a:lnTo>
                  <a:pt x="583" y="1763"/>
                </a:lnTo>
                <a:lnTo>
                  <a:pt x="1167" y="1763"/>
                </a:lnTo>
                <a:lnTo>
                  <a:pt x="1167" y="1179"/>
                </a:lnTo>
                <a:lnTo>
                  <a:pt x="1762" y="1179"/>
                </a:lnTo>
                <a:lnTo>
                  <a:pt x="1762" y="596"/>
                </a:lnTo>
                <a:lnTo>
                  <a:pt x="1167" y="596"/>
                </a:lnTo>
                <a:lnTo>
                  <a:pt x="1167"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21"/>
          <p:cNvSpPr/>
          <p:nvPr/>
        </p:nvSpPr>
        <p:spPr>
          <a:xfrm>
            <a:off x="2608544" y="4187788"/>
            <a:ext cx="19373" cy="20606"/>
          </a:xfrm>
          <a:custGeom>
            <a:rect b="b" l="l" r="r" t="t"/>
            <a:pathLst>
              <a:path extrusionOk="0" h="716" w="716">
                <a:moveTo>
                  <a:pt x="1" y="1"/>
                </a:moveTo>
                <a:lnTo>
                  <a:pt x="1" y="715"/>
                </a:lnTo>
                <a:lnTo>
                  <a:pt x="715" y="715"/>
                </a:lnTo>
                <a:lnTo>
                  <a:pt x="715"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3" name="Google Shape;1003;p21"/>
          <p:cNvGrpSpPr/>
          <p:nvPr/>
        </p:nvGrpSpPr>
        <p:grpSpPr>
          <a:xfrm>
            <a:off x="2087507" y="980597"/>
            <a:ext cx="5010218" cy="2248783"/>
            <a:chOff x="2214100" y="1138950"/>
            <a:chExt cx="4629232" cy="1953425"/>
          </a:xfrm>
        </p:grpSpPr>
        <p:grpSp>
          <p:nvGrpSpPr>
            <p:cNvPr id="1004" name="Google Shape;1004;p21"/>
            <p:cNvGrpSpPr/>
            <p:nvPr/>
          </p:nvGrpSpPr>
          <p:grpSpPr>
            <a:xfrm>
              <a:off x="2290300" y="1138950"/>
              <a:ext cx="4553032" cy="1238275"/>
              <a:chOff x="2290300" y="1138950"/>
              <a:chExt cx="4553032" cy="1238275"/>
            </a:xfrm>
          </p:grpSpPr>
          <p:sp>
            <p:nvSpPr>
              <p:cNvPr id="1005" name="Google Shape;1005;p21"/>
              <p:cNvSpPr txBox="1"/>
              <p:nvPr/>
            </p:nvSpPr>
            <p:spPr>
              <a:xfrm>
                <a:off x="5585132" y="1288015"/>
                <a:ext cx="12582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b="1" lang="en" sz="1600">
                    <a:solidFill>
                      <a:srgbClr val="434343"/>
                    </a:solidFill>
                    <a:latin typeface="Fira Sans Extra Condensed"/>
                    <a:ea typeface="Fira Sans Extra Condensed"/>
                    <a:cs typeface="Fira Sans Extra Condensed"/>
                    <a:sym typeface="Fira Sans Extra Condensed"/>
                  </a:rPr>
                  <a:t>Random search CV</a:t>
                </a:r>
                <a:endParaRPr b="1" i="0" sz="1600" u="none" cap="none" strike="noStrike">
                  <a:solidFill>
                    <a:srgbClr val="434343"/>
                  </a:solidFill>
                  <a:latin typeface="Fira Sans Extra Condensed"/>
                  <a:ea typeface="Fira Sans Extra Condensed"/>
                  <a:cs typeface="Fira Sans Extra Condensed"/>
                  <a:sym typeface="Fira Sans Extra Condensed"/>
                </a:endParaRPr>
              </a:p>
            </p:txBody>
          </p:sp>
          <p:sp>
            <p:nvSpPr>
              <p:cNvPr id="1006" name="Google Shape;1006;p21"/>
              <p:cNvSpPr/>
              <p:nvPr/>
            </p:nvSpPr>
            <p:spPr>
              <a:xfrm>
                <a:off x="3271075" y="1138950"/>
                <a:ext cx="2182450" cy="656375"/>
              </a:xfrm>
              <a:custGeom>
                <a:rect b="b" l="l" r="r" t="t"/>
                <a:pathLst>
                  <a:path extrusionOk="0" h="26255" w="87298">
                    <a:moveTo>
                      <a:pt x="14979" y="1"/>
                    </a:moveTo>
                    <a:cubicBezTo>
                      <a:pt x="6704" y="1"/>
                      <a:pt x="1" y="6716"/>
                      <a:pt x="1" y="14979"/>
                    </a:cubicBezTo>
                    <a:lnTo>
                      <a:pt x="1" y="26254"/>
                    </a:lnTo>
                    <a:lnTo>
                      <a:pt x="78356" y="26254"/>
                    </a:lnTo>
                    <a:lnTo>
                      <a:pt x="87297" y="13419"/>
                    </a:lnTo>
                    <a:lnTo>
                      <a:pt x="78356" y="1"/>
                    </a:lnTo>
                    <a:close/>
                  </a:path>
                </a:pathLst>
              </a:custGeom>
              <a:solidFill>
                <a:srgbClr val="F3F3F3"/>
              </a:solidFill>
              <a:ln>
                <a:noFill/>
              </a:ln>
            </p:spPr>
            <p:txBody>
              <a:bodyPr anchorCtr="0" anchor="ctr" bIns="137150" lIns="91425" spcFirstLastPara="1" rIns="27430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It is highly recommended to use continuous distributions for continuous parameters</a:t>
                </a:r>
                <a:endParaRPr b="0" i="0" sz="1200" u="none" cap="none" strike="noStrike">
                  <a:solidFill>
                    <a:srgbClr val="434343"/>
                  </a:solidFill>
                  <a:latin typeface="Roboto"/>
                  <a:ea typeface="Roboto"/>
                  <a:cs typeface="Roboto"/>
                  <a:sym typeface="Roboto"/>
                </a:endParaRPr>
              </a:p>
            </p:txBody>
          </p:sp>
          <p:sp>
            <p:nvSpPr>
              <p:cNvPr id="1007" name="Google Shape;1007;p21"/>
              <p:cNvSpPr/>
              <p:nvPr/>
            </p:nvSpPr>
            <p:spPr>
              <a:xfrm>
                <a:off x="2290300" y="1140750"/>
                <a:ext cx="3163225" cy="1236475"/>
              </a:xfrm>
              <a:custGeom>
                <a:rect b="b" l="l" r="r" t="t"/>
                <a:pathLst>
                  <a:path extrusionOk="0" h="49459" w="126529">
                    <a:moveTo>
                      <a:pt x="112896" y="0"/>
                    </a:moveTo>
                    <a:lnTo>
                      <a:pt x="121992" y="13347"/>
                    </a:lnTo>
                    <a:lnTo>
                      <a:pt x="115634" y="22467"/>
                    </a:lnTo>
                    <a:lnTo>
                      <a:pt x="24396" y="22467"/>
                    </a:lnTo>
                    <a:lnTo>
                      <a:pt x="24396" y="22432"/>
                    </a:lnTo>
                    <a:lnTo>
                      <a:pt x="24373" y="22432"/>
                    </a:lnTo>
                    <a:lnTo>
                      <a:pt x="0" y="46804"/>
                    </a:lnTo>
                    <a:lnTo>
                      <a:pt x="2644" y="49459"/>
                    </a:lnTo>
                    <a:lnTo>
                      <a:pt x="25897" y="26194"/>
                    </a:lnTo>
                    <a:lnTo>
                      <a:pt x="117587" y="26194"/>
                    </a:lnTo>
                    <a:lnTo>
                      <a:pt x="126528" y="13383"/>
                    </a:lnTo>
                    <a:lnTo>
                      <a:pt x="11758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8" name="Google Shape;1008;p21"/>
            <p:cNvSpPr/>
            <p:nvPr/>
          </p:nvSpPr>
          <p:spPr>
            <a:xfrm>
              <a:off x="2214100" y="1939525"/>
              <a:ext cx="809950" cy="1152850"/>
            </a:xfrm>
            <a:custGeom>
              <a:rect b="b" l="l" r="r" t="t"/>
              <a:pathLst>
                <a:path extrusionOk="0" h="46114" w="32398">
                  <a:moveTo>
                    <a:pt x="0" y="0"/>
                  </a:moveTo>
                  <a:lnTo>
                    <a:pt x="0" y="46113"/>
                  </a:lnTo>
                  <a:lnTo>
                    <a:pt x="23384" y="22729"/>
                  </a:lnTo>
                  <a:lnTo>
                    <a:pt x="25754" y="20372"/>
                  </a:lnTo>
                  <a:lnTo>
                    <a:pt x="32397" y="13728"/>
                  </a:lnTo>
                  <a:cubicBezTo>
                    <a:pt x="24158" y="5299"/>
                    <a:pt x="12692" y="6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21"/>
            <p:cNvSpPr/>
            <p:nvPr/>
          </p:nvSpPr>
          <p:spPr>
            <a:xfrm>
              <a:off x="2422150" y="2138650"/>
              <a:ext cx="261675" cy="261675"/>
            </a:xfrm>
            <a:custGeom>
              <a:rect b="b" l="l" r="r" t="t"/>
              <a:pathLst>
                <a:path extrusionOk="0" h="10467" w="10467">
                  <a:moveTo>
                    <a:pt x="5240" y="620"/>
                  </a:moveTo>
                  <a:cubicBezTo>
                    <a:pt x="5406" y="620"/>
                    <a:pt x="5549" y="751"/>
                    <a:pt x="5549" y="929"/>
                  </a:cubicBezTo>
                  <a:cubicBezTo>
                    <a:pt x="5549" y="1096"/>
                    <a:pt x="5406" y="1227"/>
                    <a:pt x="5240" y="1227"/>
                  </a:cubicBezTo>
                  <a:cubicBezTo>
                    <a:pt x="5073" y="1227"/>
                    <a:pt x="4930" y="1096"/>
                    <a:pt x="4930" y="929"/>
                  </a:cubicBezTo>
                  <a:cubicBezTo>
                    <a:pt x="4930" y="751"/>
                    <a:pt x="5073" y="620"/>
                    <a:pt x="5240" y="620"/>
                  </a:cubicBezTo>
                  <a:close/>
                  <a:moveTo>
                    <a:pt x="3251" y="2477"/>
                  </a:moveTo>
                  <a:cubicBezTo>
                    <a:pt x="3454" y="2477"/>
                    <a:pt x="3656" y="2561"/>
                    <a:pt x="3823" y="2703"/>
                  </a:cubicBezTo>
                  <a:cubicBezTo>
                    <a:pt x="4156" y="3001"/>
                    <a:pt x="4501" y="3275"/>
                    <a:pt x="4871" y="3525"/>
                  </a:cubicBezTo>
                  <a:lnTo>
                    <a:pt x="4930" y="3561"/>
                  </a:lnTo>
                  <a:lnTo>
                    <a:pt x="4930" y="5335"/>
                  </a:lnTo>
                  <a:cubicBezTo>
                    <a:pt x="4644" y="5466"/>
                    <a:pt x="4335" y="5537"/>
                    <a:pt x="4013" y="5537"/>
                  </a:cubicBezTo>
                  <a:cubicBezTo>
                    <a:pt x="3168" y="5537"/>
                    <a:pt x="2406" y="5049"/>
                    <a:pt x="2049" y="4311"/>
                  </a:cubicBezTo>
                  <a:lnTo>
                    <a:pt x="3704" y="4311"/>
                  </a:lnTo>
                  <a:lnTo>
                    <a:pt x="3704" y="3704"/>
                  </a:lnTo>
                  <a:lnTo>
                    <a:pt x="2156" y="3704"/>
                  </a:lnTo>
                  <a:cubicBezTo>
                    <a:pt x="1584" y="3704"/>
                    <a:pt x="1096" y="3394"/>
                    <a:pt x="822" y="2942"/>
                  </a:cubicBezTo>
                  <a:lnTo>
                    <a:pt x="822" y="2942"/>
                  </a:lnTo>
                  <a:cubicBezTo>
                    <a:pt x="1049" y="3037"/>
                    <a:pt x="1299" y="3084"/>
                    <a:pt x="1549" y="3084"/>
                  </a:cubicBezTo>
                  <a:cubicBezTo>
                    <a:pt x="1989" y="3084"/>
                    <a:pt x="2406" y="2942"/>
                    <a:pt x="2704" y="2691"/>
                  </a:cubicBezTo>
                  <a:cubicBezTo>
                    <a:pt x="2870" y="2549"/>
                    <a:pt x="3049" y="2477"/>
                    <a:pt x="3251" y="2477"/>
                  </a:cubicBezTo>
                  <a:close/>
                  <a:moveTo>
                    <a:pt x="7216" y="2477"/>
                  </a:moveTo>
                  <a:cubicBezTo>
                    <a:pt x="7430" y="2477"/>
                    <a:pt x="7597" y="2549"/>
                    <a:pt x="7764" y="2691"/>
                  </a:cubicBezTo>
                  <a:cubicBezTo>
                    <a:pt x="8073" y="2942"/>
                    <a:pt x="8478" y="3084"/>
                    <a:pt x="8907" y="3084"/>
                  </a:cubicBezTo>
                  <a:cubicBezTo>
                    <a:pt x="9157" y="3084"/>
                    <a:pt x="9419" y="3037"/>
                    <a:pt x="9645" y="2942"/>
                  </a:cubicBezTo>
                  <a:lnTo>
                    <a:pt x="9645" y="2942"/>
                  </a:lnTo>
                  <a:cubicBezTo>
                    <a:pt x="9383" y="3394"/>
                    <a:pt x="8871" y="3704"/>
                    <a:pt x="8300" y="3704"/>
                  </a:cubicBezTo>
                  <a:lnTo>
                    <a:pt x="6776" y="3704"/>
                  </a:lnTo>
                  <a:lnTo>
                    <a:pt x="6776" y="4311"/>
                  </a:lnTo>
                  <a:lnTo>
                    <a:pt x="8407" y="4311"/>
                  </a:lnTo>
                  <a:cubicBezTo>
                    <a:pt x="8049" y="5049"/>
                    <a:pt x="7299" y="5537"/>
                    <a:pt x="6466" y="5537"/>
                  </a:cubicBezTo>
                  <a:cubicBezTo>
                    <a:pt x="6144" y="5537"/>
                    <a:pt x="5835" y="5466"/>
                    <a:pt x="5549" y="5335"/>
                  </a:cubicBezTo>
                  <a:lnTo>
                    <a:pt x="5549" y="3561"/>
                  </a:lnTo>
                  <a:lnTo>
                    <a:pt x="5609" y="3525"/>
                  </a:lnTo>
                  <a:cubicBezTo>
                    <a:pt x="5978" y="3275"/>
                    <a:pt x="6323" y="3001"/>
                    <a:pt x="6645" y="2703"/>
                  </a:cubicBezTo>
                  <a:cubicBezTo>
                    <a:pt x="6811" y="2561"/>
                    <a:pt x="7014" y="2477"/>
                    <a:pt x="7216" y="2477"/>
                  </a:cubicBezTo>
                  <a:close/>
                  <a:moveTo>
                    <a:pt x="4930" y="6216"/>
                  </a:moveTo>
                  <a:lnTo>
                    <a:pt x="4930" y="7359"/>
                  </a:lnTo>
                  <a:cubicBezTo>
                    <a:pt x="4573" y="7275"/>
                    <a:pt x="4323" y="7049"/>
                    <a:pt x="4323" y="6787"/>
                  </a:cubicBezTo>
                  <a:cubicBezTo>
                    <a:pt x="4323" y="6525"/>
                    <a:pt x="4573" y="6299"/>
                    <a:pt x="4930" y="6216"/>
                  </a:cubicBezTo>
                  <a:close/>
                  <a:moveTo>
                    <a:pt x="5549" y="6216"/>
                  </a:moveTo>
                  <a:cubicBezTo>
                    <a:pt x="5894" y="6299"/>
                    <a:pt x="6156" y="6525"/>
                    <a:pt x="6156" y="6787"/>
                  </a:cubicBezTo>
                  <a:cubicBezTo>
                    <a:pt x="6156" y="7049"/>
                    <a:pt x="5894" y="7275"/>
                    <a:pt x="5549" y="7359"/>
                  </a:cubicBezTo>
                  <a:lnTo>
                    <a:pt x="5549" y="6216"/>
                  </a:lnTo>
                  <a:close/>
                  <a:moveTo>
                    <a:pt x="4930" y="8049"/>
                  </a:moveTo>
                  <a:lnTo>
                    <a:pt x="4930" y="9204"/>
                  </a:lnTo>
                  <a:cubicBezTo>
                    <a:pt x="4573" y="9121"/>
                    <a:pt x="4323" y="8883"/>
                    <a:pt x="4323" y="8633"/>
                  </a:cubicBezTo>
                  <a:cubicBezTo>
                    <a:pt x="4323" y="8371"/>
                    <a:pt x="4573" y="8133"/>
                    <a:pt x="4930" y="8049"/>
                  </a:cubicBezTo>
                  <a:close/>
                  <a:moveTo>
                    <a:pt x="5549" y="8049"/>
                  </a:moveTo>
                  <a:cubicBezTo>
                    <a:pt x="5894" y="8133"/>
                    <a:pt x="6156" y="8371"/>
                    <a:pt x="6156" y="8621"/>
                  </a:cubicBezTo>
                  <a:cubicBezTo>
                    <a:pt x="6156" y="8883"/>
                    <a:pt x="5894" y="9121"/>
                    <a:pt x="5549" y="9204"/>
                  </a:cubicBezTo>
                  <a:lnTo>
                    <a:pt x="5549" y="8049"/>
                  </a:lnTo>
                  <a:close/>
                  <a:moveTo>
                    <a:pt x="5240" y="1"/>
                  </a:moveTo>
                  <a:cubicBezTo>
                    <a:pt x="4728" y="1"/>
                    <a:pt x="4323" y="417"/>
                    <a:pt x="4323" y="929"/>
                  </a:cubicBezTo>
                  <a:cubicBezTo>
                    <a:pt x="4323" y="1322"/>
                    <a:pt x="4573" y="1668"/>
                    <a:pt x="4930" y="1787"/>
                  </a:cubicBezTo>
                  <a:lnTo>
                    <a:pt x="4930" y="2811"/>
                  </a:lnTo>
                  <a:cubicBezTo>
                    <a:pt x="4692" y="2644"/>
                    <a:pt x="4454" y="2453"/>
                    <a:pt x="4239" y="2251"/>
                  </a:cubicBezTo>
                  <a:cubicBezTo>
                    <a:pt x="3954" y="2001"/>
                    <a:pt x="3608" y="1858"/>
                    <a:pt x="3251" y="1858"/>
                  </a:cubicBezTo>
                  <a:cubicBezTo>
                    <a:pt x="2906" y="1858"/>
                    <a:pt x="2585" y="1977"/>
                    <a:pt x="2311" y="2215"/>
                  </a:cubicBezTo>
                  <a:cubicBezTo>
                    <a:pt x="2120" y="2382"/>
                    <a:pt x="1834" y="2477"/>
                    <a:pt x="1549" y="2477"/>
                  </a:cubicBezTo>
                  <a:cubicBezTo>
                    <a:pt x="1227" y="2477"/>
                    <a:pt x="930" y="2358"/>
                    <a:pt x="703" y="2132"/>
                  </a:cubicBezTo>
                  <a:lnTo>
                    <a:pt x="1" y="1429"/>
                  </a:lnTo>
                  <a:lnTo>
                    <a:pt x="1" y="2168"/>
                  </a:lnTo>
                  <a:cubicBezTo>
                    <a:pt x="1" y="3061"/>
                    <a:pt x="560" y="3834"/>
                    <a:pt x="1334" y="4156"/>
                  </a:cubicBezTo>
                  <a:cubicBezTo>
                    <a:pt x="1668" y="5299"/>
                    <a:pt x="2715" y="6120"/>
                    <a:pt x="3930" y="6156"/>
                  </a:cubicBezTo>
                  <a:cubicBezTo>
                    <a:pt x="3787" y="6347"/>
                    <a:pt x="3704" y="6561"/>
                    <a:pt x="3704" y="6787"/>
                  </a:cubicBezTo>
                  <a:cubicBezTo>
                    <a:pt x="3704" y="7133"/>
                    <a:pt x="3882" y="7454"/>
                    <a:pt x="4192" y="7680"/>
                  </a:cubicBezTo>
                  <a:cubicBezTo>
                    <a:pt x="4192" y="7692"/>
                    <a:pt x="4204" y="7704"/>
                    <a:pt x="4216" y="7704"/>
                  </a:cubicBezTo>
                  <a:cubicBezTo>
                    <a:pt x="4204" y="7716"/>
                    <a:pt x="4192" y="7728"/>
                    <a:pt x="4192" y="7728"/>
                  </a:cubicBezTo>
                  <a:cubicBezTo>
                    <a:pt x="3882" y="7966"/>
                    <a:pt x="3704" y="8287"/>
                    <a:pt x="3704" y="8633"/>
                  </a:cubicBezTo>
                  <a:cubicBezTo>
                    <a:pt x="3704" y="8966"/>
                    <a:pt x="3882" y="9288"/>
                    <a:pt x="4192" y="9526"/>
                  </a:cubicBezTo>
                  <a:cubicBezTo>
                    <a:pt x="4394" y="9680"/>
                    <a:pt x="4656" y="9788"/>
                    <a:pt x="4930" y="9823"/>
                  </a:cubicBezTo>
                  <a:lnTo>
                    <a:pt x="4930" y="10466"/>
                  </a:lnTo>
                  <a:lnTo>
                    <a:pt x="5549" y="10466"/>
                  </a:lnTo>
                  <a:lnTo>
                    <a:pt x="5549" y="9823"/>
                  </a:lnTo>
                  <a:cubicBezTo>
                    <a:pt x="5823" y="9788"/>
                    <a:pt x="6073" y="9680"/>
                    <a:pt x="6287" y="9526"/>
                  </a:cubicBezTo>
                  <a:cubicBezTo>
                    <a:pt x="6597" y="9288"/>
                    <a:pt x="6776" y="8966"/>
                    <a:pt x="6776" y="8633"/>
                  </a:cubicBezTo>
                  <a:cubicBezTo>
                    <a:pt x="6776" y="8287"/>
                    <a:pt x="6597" y="7966"/>
                    <a:pt x="6287" y="7728"/>
                  </a:cubicBezTo>
                  <a:cubicBezTo>
                    <a:pt x="6275" y="7728"/>
                    <a:pt x="6264" y="7716"/>
                    <a:pt x="6252" y="7704"/>
                  </a:cubicBezTo>
                  <a:cubicBezTo>
                    <a:pt x="6264" y="7704"/>
                    <a:pt x="6275" y="7692"/>
                    <a:pt x="6287" y="7680"/>
                  </a:cubicBezTo>
                  <a:cubicBezTo>
                    <a:pt x="6597" y="7454"/>
                    <a:pt x="6776" y="7133"/>
                    <a:pt x="6776" y="6787"/>
                  </a:cubicBezTo>
                  <a:cubicBezTo>
                    <a:pt x="6776" y="6561"/>
                    <a:pt x="6692" y="6347"/>
                    <a:pt x="6549" y="6156"/>
                  </a:cubicBezTo>
                  <a:cubicBezTo>
                    <a:pt x="7157" y="6132"/>
                    <a:pt x="7740" y="5918"/>
                    <a:pt x="8204" y="5537"/>
                  </a:cubicBezTo>
                  <a:cubicBezTo>
                    <a:pt x="8645" y="5180"/>
                    <a:pt x="8954" y="4692"/>
                    <a:pt x="9109" y="4156"/>
                  </a:cubicBezTo>
                  <a:cubicBezTo>
                    <a:pt x="9907" y="3834"/>
                    <a:pt x="10466" y="3072"/>
                    <a:pt x="10466" y="2168"/>
                  </a:cubicBezTo>
                  <a:lnTo>
                    <a:pt x="10466" y="1429"/>
                  </a:lnTo>
                  <a:lnTo>
                    <a:pt x="9776" y="2132"/>
                  </a:lnTo>
                  <a:cubicBezTo>
                    <a:pt x="9550" y="2346"/>
                    <a:pt x="9228" y="2477"/>
                    <a:pt x="8907" y="2477"/>
                  </a:cubicBezTo>
                  <a:cubicBezTo>
                    <a:pt x="8621" y="2477"/>
                    <a:pt x="8359" y="2382"/>
                    <a:pt x="8169" y="2215"/>
                  </a:cubicBezTo>
                  <a:cubicBezTo>
                    <a:pt x="7883" y="1977"/>
                    <a:pt x="7573" y="1858"/>
                    <a:pt x="7216" y="1858"/>
                  </a:cubicBezTo>
                  <a:cubicBezTo>
                    <a:pt x="6859" y="1858"/>
                    <a:pt x="6514" y="2001"/>
                    <a:pt x="6240" y="2251"/>
                  </a:cubicBezTo>
                  <a:cubicBezTo>
                    <a:pt x="6014" y="2453"/>
                    <a:pt x="5787" y="2644"/>
                    <a:pt x="5549" y="2811"/>
                  </a:cubicBezTo>
                  <a:lnTo>
                    <a:pt x="5549" y="1787"/>
                  </a:lnTo>
                  <a:cubicBezTo>
                    <a:pt x="5906" y="1668"/>
                    <a:pt x="6156" y="1322"/>
                    <a:pt x="6156" y="929"/>
                  </a:cubicBezTo>
                  <a:cubicBezTo>
                    <a:pt x="6156" y="417"/>
                    <a:pt x="5740" y="1"/>
                    <a:pt x="524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0" name="Google Shape;1010;p21"/>
          <p:cNvGrpSpPr/>
          <p:nvPr/>
        </p:nvGrpSpPr>
        <p:grpSpPr>
          <a:xfrm>
            <a:off x="2087507" y="1981500"/>
            <a:ext cx="5724753" cy="1247880"/>
            <a:chOff x="2214100" y="2008393"/>
            <a:chExt cx="5289432" cy="1083982"/>
          </a:xfrm>
        </p:grpSpPr>
        <p:grpSp>
          <p:nvGrpSpPr>
            <p:cNvPr id="1011" name="Google Shape;1011;p21"/>
            <p:cNvGrpSpPr/>
            <p:nvPr/>
          </p:nvGrpSpPr>
          <p:grpSpPr>
            <a:xfrm>
              <a:off x="3035625" y="2008393"/>
              <a:ext cx="4467907" cy="656082"/>
              <a:chOff x="3035625" y="2008393"/>
              <a:chExt cx="4467907" cy="656082"/>
            </a:xfrm>
          </p:grpSpPr>
          <p:sp>
            <p:nvSpPr>
              <p:cNvPr id="1012" name="Google Shape;1012;p21"/>
              <p:cNvSpPr txBox="1"/>
              <p:nvPr/>
            </p:nvSpPr>
            <p:spPr>
              <a:xfrm>
                <a:off x="6245332" y="2121628"/>
                <a:ext cx="12582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b="1" lang="en" sz="1600">
                    <a:solidFill>
                      <a:srgbClr val="434343"/>
                    </a:solidFill>
                    <a:latin typeface="Fira Sans Extra Condensed"/>
                    <a:ea typeface="Fira Sans Extra Condensed"/>
                    <a:cs typeface="Fira Sans Extra Condensed"/>
                    <a:sym typeface="Fira Sans Extra Condensed"/>
                  </a:rPr>
                  <a:t>Grid search Cv</a:t>
                </a:r>
                <a:endParaRPr b="1" i="0" sz="1600" u="none" cap="none" strike="noStrike">
                  <a:solidFill>
                    <a:srgbClr val="434343"/>
                  </a:solidFill>
                  <a:latin typeface="Fira Sans Extra Condensed"/>
                  <a:ea typeface="Fira Sans Extra Condensed"/>
                  <a:cs typeface="Fira Sans Extra Condensed"/>
                  <a:sym typeface="Fira Sans Extra Condensed"/>
                </a:endParaRPr>
              </a:p>
            </p:txBody>
          </p:sp>
          <p:sp>
            <p:nvSpPr>
              <p:cNvPr id="1013" name="Google Shape;1013;p21"/>
              <p:cNvSpPr/>
              <p:nvPr/>
            </p:nvSpPr>
            <p:spPr>
              <a:xfrm>
                <a:off x="3877912" y="2008393"/>
                <a:ext cx="2235920" cy="656075"/>
              </a:xfrm>
              <a:custGeom>
                <a:rect b="b" l="l" r="r" t="t"/>
                <a:pathLst>
                  <a:path extrusionOk="0" h="26243" w="87298">
                    <a:moveTo>
                      <a:pt x="14979" y="1"/>
                    </a:moveTo>
                    <a:cubicBezTo>
                      <a:pt x="6704" y="1"/>
                      <a:pt x="1" y="6704"/>
                      <a:pt x="1" y="14979"/>
                    </a:cubicBezTo>
                    <a:lnTo>
                      <a:pt x="1" y="26242"/>
                    </a:lnTo>
                    <a:lnTo>
                      <a:pt x="78356" y="26242"/>
                    </a:lnTo>
                    <a:lnTo>
                      <a:pt x="87297" y="13407"/>
                    </a:lnTo>
                    <a:lnTo>
                      <a:pt x="78356" y="1"/>
                    </a:lnTo>
                    <a:close/>
                  </a:path>
                </a:pathLst>
              </a:custGeom>
              <a:solidFill>
                <a:srgbClr val="F3F3F3"/>
              </a:solidFill>
              <a:ln>
                <a:noFill/>
              </a:ln>
            </p:spPr>
            <p:txBody>
              <a:bodyPr anchorCtr="0" anchor="ctr" bIns="137150" lIns="91425" spcFirstLastPara="1" rIns="27430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chemeClr val="dk1"/>
                    </a:solidFill>
                  </a:rPr>
                  <a:t>It helps to loop through predefined hyperparameters and fit your estimator</a:t>
                </a:r>
                <a:r>
                  <a:rPr lang="en" sz="1200">
                    <a:solidFill>
                      <a:schemeClr val="dk1"/>
                    </a:solidFill>
                  </a:rPr>
                  <a:t> </a:t>
                </a:r>
                <a:r>
                  <a:rPr lang="en" sz="1200">
                    <a:solidFill>
                      <a:schemeClr val="dk1"/>
                    </a:solidFill>
                  </a:rPr>
                  <a:t>on set.</a:t>
                </a:r>
                <a:endParaRPr b="0" i="0" sz="1200" u="none" cap="none" strike="noStrike">
                  <a:solidFill>
                    <a:srgbClr val="434343"/>
                  </a:solidFill>
                  <a:latin typeface="Roboto"/>
                  <a:ea typeface="Roboto"/>
                  <a:cs typeface="Roboto"/>
                  <a:sym typeface="Roboto"/>
                </a:endParaRPr>
              </a:p>
            </p:txBody>
          </p:sp>
          <p:sp>
            <p:nvSpPr>
              <p:cNvPr id="1014" name="Google Shape;1014;p21"/>
              <p:cNvSpPr/>
              <p:nvPr/>
            </p:nvSpPr>
            <p:spPr>
              <a:xfrm>
                <a:off x="3035625" y="2008400"/>
                <a:ext cx="3078100" cy="656075"/>
              </a:xfrm>
              <a:custGeom>
                <a:rect b="b" l="l" r="r" t="t"/>
                <a:pathLst>
                  <a:path extrusionOk="0" h="26243" w="123124">
                    <a:moveTo>
                      <a:pt x="109491" y="1"/>
                    </a:moveTo>
                    <a:lnTo>
                      <a:pt x="118599" y="13360"/>
                    </a:lnTo>
                    <a:lnTo>
                      <a:pt x="112229" y="22504"/>
                    </a:lnTo>
                    <a:lnTo>
                      <a:pt x="1" y="22504"/>
                    </a:lnTo>
                    <a:lnTo>
                      <a:pt x="1" y="26242"/>
                    </a:lnTo>
                    <a:lnTo>
                      <a:pt x="114182" y="26242"/>
                    </a:lnTo>
                    <a:lnTo>
                      <a:pt x="123123" y="13407"/>
                    </a:lnTo>
                    <a:lnTo>
                      <a:pt x="11418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5" name="Google Shape;1015;p21"/>
            <p:cNvSpPr/>
            <p:nvPr/>
          </p:nvSpPr>
          <p:spPr>
            <a:xfrm>
              <a:off x="2214100" y="2282425"/>
              <a:ext cx="1134975" cy="809950"/>
            </a:xfrm>
            <a:custGeom>
              <a:rect b="b" l="l" r="r" t="t"/>
              <a:pathLst>
                <a:path extrusionOk="0" h="32398" w="45399">
                  <a:moveTo>
                    <a:pt x="32397" y="0"/>
                  </a:moveTo>
                  <a:lnTo>
                    <a:pt x="0" y="32397"/>
                  </a:lnTo>
                  <a:lnTo>
                    <a:pt x="45387" y="32397"/>
                  </a:lnTo>
                  <a:cubicBezTo>
                    <a:pt x="45399" y="32231"/>
                    <a:pt x="45399" y="32064"/>
                    <a:pt x="45399" y="31897"/>
                  </a:cubicBezTo>
                  <a:cubicBezTo>
                    <a:pt x="45399" y="19479"/>
                    <a:pt x="40434" y="8228"/>
                    <a:pt x="3239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21"/>
            <p:cNvSpPr/>
            <p:nvPr/>
          </p:nvSpPr>
          <p:spPr>
            <a:xfrm>
              <a:off x="2906750" y="2634250"/>
              <a:ext cx="261950" cy="262250"/>
            </a:xfrm>
            <a:custGeom>
              <a:rect b="b" l="l" r="r" t="t"/>
              <a:pathLst>
                <a:path extrusionOk="0" h="10490" w="10478">
                  <a:moveTo>
                    <a:pt x="2822" y="655"/>
                  </a:moveTo>
                  <a:lnTo>
                    <a:pt x="4810" y="2644"/>
                  </a:lnTo>
                  <a:lnTo>
                    <a:pt x="2632" y="4811"/>
                  </a:lnTo>
                  <a:lnTo>
                    <a:pt x="655" y="2834"/>
                  </a:lnTo>
                  <a:cubicBezTo>
                    <a:pt x="869" y="1739"/>
                    <a:pt x="1739" y="882"/>
                    <a:pt x="2822" y="655"/>
                  </a:cubicBezTo>
                  <a:close/>
                  <a:moveTo>
                    <a:pt x="7656" y="667"/>
                  </a:moveTo>
                  <a:cubicBezTo>
                    <a:pt x="8739" y="882"/>
                    <a:pt x="9609" y="1751"/>
                    <a:pt x="9823" y="2834"/>
                  </a:cubicBezTo>
                  <a:lnTo>
                    <a:pt x="2810" y="9847"/>
                  </a:lnTo>
                  <a:cubicBezTo>
                    <a:pt x="1679" y="9692"/>
                    <a:pt x="786" y="8811"/>
                    <a:pt x="643" y="7668"/>
                  </a:cubicBezTo>
                  <a:lnTo>
                    <a:pt x="7656" y="667"/>
                  </a:lnTo>
                  <a:close/>
                  <a:moveTo>
                    <a:pt x="7846" y="5680"/>
                  </a:moveTo>
                  <a:lnTo>
                    <a:pt x="9847" y="7680"/>
                  </a:lnTo>
                  <a:cubicBezTo>
                    <a:pt x="9692" y="8811"/>
                    <a:pt x="8811" y="9704"/>
                    <a:pt x="7668" y="9847"/>
                  </a:cubicBezTo>
                  <a:lnTo>
                    <a:pt x="5680" y="7847"/>
                  </a:lnTo>
                  <a:lnTo>
                    <a:pt x="7846" y="5680"/>
                  </a:lnTo>
                  <a:close/>
                  <a:moveTo>
                    <a:pt x="3036" y="1"/>
                  </a:moveTo>
                  <a:lnTo>
                    <a:pt x="2882" y="24"/>
                  </a:lnTo>
                  <a:cubicBezTo>
                    <a:pt x="2155" y="132"/>
                    <a:pt x="1500" y="465"/>
                    <a:pt x="977" y="977"/>
                  </a:cubicBezTo>
                  <a:cubicBezTo>
                    <a:pt x="453" y="1501"/>
                    <a:pt x="119" y="2167"/>
                    <a:pt x="24" y="2894"/>
                  </a:cubicBezTo>
                  <a:lnTo>
                    <a:pt x="0" y="3049"/>
                  </a:lnTo>
                  <a:lnTo>
                    <a:pt x="2203" y="5251"/>
                  </a:lnTo>
                  <a:lnTo>
                    <a:pt x="0" y="7442"/>
                  </a:lnTo>
                  <a:lnTo>
                    <a:pt x="12" y="7585"/>
                  </a:lnTo>
                  <a:cubicBezTo>
                    <a:pt x="72" y="8323"/>
                    <a:pt x="393" y="9025"/>
                    <a:pt x="929" y="9561"/>
                  </a:cubicBezTo>
                  <a:cubicBezTo>
                    <a:pt x="1453" y="10085"/>
                    <a:pt x="2155" y="10407"/>
                    <a:pt x="2905" y="10466"/>
                  </a:cubicBezTo>
                  <a:lnTo>
                    <a:pt x="3048" y="10478"/>
                  </a:lnTo>
                  <a:lnTo>
                    <a:pt x="5239" y="8287"/>
                  </a:lnTo>
                  <a:lnTo>
                    <a:pt x="7442" y="10490"/>
                  </a:lnTo>
                  <a:lnTo>
                    <a:pt x="7585" y="10478"/>
                  </a:lnTo>
                  <a:cubicBezTo>
                    <a:pt x="8323" y="10418"/>
                    <a:pt x="9025" y="10097"/>
                    <a:pt x="9561" y="9561"/>
                  </a:cubicBezTo>
                  <a:cubicBezTo>
                    <a:pt x="10085" y="9037"/>
                    <a:pt x="10406" y="8335"/>
                    <a:pt x="10466" y="7585"/>
                  </a:cubicBezTo>
                  <a:lnTo>
                    <a:pt x="10478" y="7442"/>
                  </a:lnTo>
                  <a:lnTo>
                    <a:pt x="8275" y="5251"/>
                  </a:lnTo>
                  <a:lnTo>
                    <a:pt x="10478" y="3049"/>
                  </a:lnTo>
                  <a:lnTo>
                    <a:pt x="10454" y="2894"/>
                  </a:lnTo>
                  <a:cubicBezTo>
                    <a:pt x="10347" y="2167"/>
                    <a:pt x="10025" y="1501"/>
                    <a:pt x="9501" y="989"/>
                  </a:cubicBezTo>
                  <a:cubicBezTo>
                    <a:pt x="8978" y="465"/>
                    <a:pt x="8323" y="132"/>
                    <a:pt x="7585" y="24"/>
                  </a:cubicBezTo>
                  <a:lnTo>
                    <a:pt x="7442" y="12"/>
                  </a:lnTo>
                  <a:lnTo>
                    <a:pt x="5239" y="2203"/>
                  </a:lnTo>
                  <a:lnTo>
                    <a:pt x="3036"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7" name="Google Shape;1017;p21"/>
          <p:cNvGrpSpPr/>
          <p:nvPr/>
        </p:nvGrpSpPr>
        <p:grpSpPr>
          <a:xfrm>
            <a:off x="2087507" y="3158550"/>
            <a:ext cx="5724753" cy="988797"/>
            <a:chOff x="2214100" y="3030848"/>
            <a:chExt cx="5289432" cy="858927"/>
          </a:xfrm>
        </p:grpSpPr>
        <p:grpSp>
          <p:nvGrpSpPr>
            <p:cNvPr id="1018" name="Google Shape;1018;p21"/>
            <p:cNvGrpSpPr/>
            <p:nvPr/>
          </p:nvGrpSpPr>
          <p:grpSpPr>
            <a:xfrm>
              <a:off x="3035625" y="3030848"/>
              <a:ext cx="4467907" cy="656077"/>
              <a:chOff x="3035625" y="3030848"/>
              <a:chExt cx="4467907" cy="656077"/>
            </a:xfrm>
          </p:grpSpPr>
          <p:sp>
            <p:nvSpPr>
              <p:cNvPr id="1019" name="Google Shape;1019;p21"/>
              <p:cNvSpPr txBox="1"/>
              <p:nvPr/>
            </p:nvSpPr>
            <p:spPr>
              <a:xfrm>
                <a:off x="6245332" y="3168387"/>
                <a:ext cx="12582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b="1" lang="en" sz="1600">
                    <a:solidFill>
                      <a:srgbClr val="434343"/>
                    </a:solidFill>
                    <a:latin typeface="Fira Sans Extra Condensed"/>
                    <a:ea typeface="Fira Sans Extra Condensed"/>
                    <a:cs typeface="Fira Sans Extra Condensed"/>
                    <a:sym typeface="Fira Sans Extra Condensed"/>
                  </a:rPr>
                  <a:t>Orthogonal Array Tuning Method</a:t>
                </a:r>
                <a:endParaRPr b="1" i="0" sz="1600" u="none" cap="none" strike="noStrike">
                  <a:solidFill>
                    <a:srgbClr val="434343"/>
                  </a:solidFill>
                  <a:latin typeface="Fira Sans Extra Condensed"/>
                  <a:ea typeface="Fira Sans Extra Condensed"/>
                  <a:cs typeface="Fira Sans Extra Condensed"/>
                  <a:sym typeface="Fira Sans Extra Condensed"/>
                </a:endParaRPr>
              </a:p>
            </p:txBody>
          </p:sp>
          <p:sp>
            <p:nvSpPr>
              <p:cNvPr id="1020" name="Google Shape;1020;p21"/>
              <p:cNvSpPr/>
              <p:nvPr/>
            </p:nvSpPr>
            <p:spPr>
              <a:xfrm>
                <a:off x="3481153" y="3030848"/>
                <a:ext cx="2632471" cy="656075"/>
              </a:xfrm>
              <a:custGeom>
                <a:rect b="b" l="l" r="r" t="t"/>
                <a:pathLst>
                  <a:path extrusionOk="0" h="26243" w="87298">
                    <a:moveTo>
                      <a:pt x="14979" y="1"/>
                    </a:moveTo>
                    <a:cubicBezTo>
                      <a:pt x="6704" y="1"/>
                      <a:pt x="1" y="6704"/>
                      <a:pt x="1" y="14979"/>
                    </a:cubicBezTo>
                    <a:lnTo>
                      <a:pt x="1" y="26242"/>
                    </a:lnTo>
                    <a:lnTo>
                      <a:pt x="78356" y="26242"/>
                    </a:lnTo>
                    <a:lnTo>
                      <a:pt x="87297" y="13407"/>
                    </a:lnTo>
                    <a:lnTo>
                      <a:pt x="78356" y="1"/>
                    </a:lnTo>
                    <a:close/>
                  </a:path>
                </a:pathLst>
              </a:custGeom>
              <a:solidFill>
                <a:srgbClr val="F3F3F3"/>
              </a:solidFill>
              <a:ln>
                <a:noFill/>
              </a:ln>
            </p:spPr>
            <p:txBody>
              <a:bodyPr anchorCtr="0" anchor="ctr" bIns="137150" lIns="91425" spcFirstLastPara="1" rIns="27430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rgbClr val="434343"/>
                    </a:solidFill>
                    <a:latin typeface="Roboto"/>
                    <a:ea typeface="Roboto"/>
                    <a:cs typeface="Roboto"/>
                    <a:sym typeface="Roboto"/>
                  </a:rPr>
                  <a:t>It ensure that all possible values of all hyperparameters are considered equally for deep learning models.</a:t>
                </a:r>
                <a:endParaRPr b="0" i="0" sz="1200" u="none" cap="none" strike="noStrike">
                  <a:solidFill>
                    <a:srgbClr val="434343"/>
                  </a:solidFill>
                  <a:latin typeface="Roboto"/>
                  <a:ea typeface="Roboto"/>
                  <a:cs typeface="Roboto"/>
                  <a:sym typeface="Roboto"/>
                </a:endParaRPr>
              </a:p>
            </p:txBody>
          </p:sp>
          <p:sp>
            <p:nvSpPr>
              <p:cNvPr id="1021" name="Google Shape;1021;p21"/>
              <p:cNvSpPr/>
              <p:nvPr/>
            </p:nvSpPr>
            <p:spPr>
              <a:xfrm>
                <a:off x="3035625" y="3030850"/>
                <a:ext cx="3078100" cy="656075"/>
              </a:xfrm>
              <a:custGeom>
                <a:rect b="b" l="l" r="r" t="t"/>
                <a:pathLst>
                  <a:path extrusionOk="0" h="26243" w="123124">
                    <a:moveTo>
                      <a:pt x="109491" y="1"/>
                    </a:moveTo>
                    <a:lnTo>
                      <a:pt x="118599" y="13360"/>
                    </a:lnTo>
                    <a:lnTo>
                      <a:pt x="112229" y="22504"/>
                    </a:lnTo>
                    <a:lnTo>
                      <a:pt x="1" y="22504"/>
                    </a:lnTo>
                    <a:lnTo>
                      <a:pt x="1" y="26242"/>
                    </a:lnTo>
                    <a:lnTo>
                      <a:pt x="114182" y="26242"/>
                    </a:lnTo>
                    <a:lnTo>
                      <a:pt x="123123" y="13407"/>
                    </a:lnTo>
                    <a:lnTo>
                      <a:pt x="11418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2" name="Google Shape;1022;p21"/>
            <p:cNvSpPr/>
            <p:nvPr/>
          </p:nvSpPr>
          <p:spPr>
            <a:xfrm>
              <a:off x="2214100" y="3092350"/>
              <a:ext cx="1134675" cy="797425"/>
            </a:xfrm>
            <a:custGeom>
              <a:rect b="b" l="l" r="r" t="t"/>
              <a:pathLst>
                <a:path extrusionOk="0" h="31897" w="45387">
                  <a:moveTo>
                    <a:pt x="0" y="0"/>
                  </a:moveTo>
                  <a:lnTo>
                    <a:pt x="31897" y="31897"/>
                  </a:lnTo>
                  <a:cubicBezTo>
                    <a:pt x="40124" y="23741"/>
                    <a:pt x="45256" y="12478"/>
                    <a:pt x="453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21"/>
            <p:cNvSpPr/>
            <p:nvPr/>
          </p:nvSpPr>
          <p:spPr>
            <a:xfrm>
              <a:off x="2941700" y="3257850"/>
              <a:ext cx="195749" cy="303323"/>
            </a:xfrm>
            <a:custGeom>
              <a:rect b="b" l="l" r="r" t="t"/>
              <a:pathLst>
                <a:path extrusionOk="0" h="10038" w="6478">
                  <a:moveTo>
                    <a:pt x="3239" y="583"/>
                  </a:moveTo>
                  <a:cubicBezTo>
                    <a:pt x="3727" y="583"/>
                    <a:pt x="4120" y="976"/>
                    <a:pt x="4120" y="1465"/>
                  </a:cubicBezTo>
                  <a:lnTo>
                    <a:pt x="4120" y="1762"/>
                  </a:lnTo>
                  <a:lnTo>
                    <a:pt x="5001" y="1762"/>
                  </a:lnTo>
                  <a:cubicBezTo>
                    <a:pt x="5489" y="1762"/>
                    <a:pt x="5882" y="2155"/>
                    <a:pt x="5882" y="2643"/>
                  </a:cubicBezTo>
                  <a:lnTo>
                    <a:pt x="5882" y="2953"/>
                  </a:lnTo>
                  <a:lnTo>
                    <a:pt x="584" y="2953"/>
                  </a:lnTo>
                  <a:lnTo>
                    <a:pt x="584" y="2643"/>
                  </a:lnTo>
                  <a:cubicBezTo>
                    <a:pt x="584" y="2155"/>
                    <a:pt x="989" y="1762"/>
                    <a:pt x="1465" y="1762"/>
                  </a:cubicBezTo>
                  <a:lnTo>
                    <a:pt x="2358" y="1762"/>
                  </a:lnTo>
                  <a:lnTo>
                    <a:pt x="2358" y="1465"/>
                  </a:lnTo>
                  <a:cubicBezTo>
                    <a:pt x="2358" y="976"/>
                    <a:pt x="2751" y="583"/>
                    <a:pt x="3239" y="583"/>
                  </a:cubicBezTo>
                  <a:close/>
                  <a:moveTo>
                    <a:pt x="5882" y="3548"/>
                  </a:moveTo>
                  <a:lnTo>
                    <a:pt x="5882" y="6489"/>
                  </a:lnTo>
                  <a:lnTo>
                    <a:pt x="584" y="6489"/>
                  </a:lnTo>
                  <a:lnTo>
                    <a:pt x="584" y="3548"/>
                  </a:lnTo>
                  <a:close/>
                  <a:moveTo>
                    <a:pt x="5882" y="7072"/>
                  </a:moveTo>
                  <a:lnTo>
                    <a:pt x="5882" y="7370"/>
                  </a:lnTo>
                  <a:cubicBezTo>
                    <a:pt x="5882" y="7858"/>
                    <a:pt x="5477" y="8275"/>
                    <a:pt x="5001" y="8275"/>
                  </a:cubicBezTo>
                  <a:lnTo>
                    <a:pt x="3525" y="8275"/>
                  </a:lnTo>
                  <a:lnTo>
                    <a:pt x="3525" y="8858"/>
                  </a:lnTo>
                  <a:lnTo>
                    <a:pt x="2941" y="8858"/>
                  </a:lnTo>
                  <a:lnTo>
                    <a:pt x="2941" y="8275"/>
                  </a:lnTo>
                  <a:lnTo>
                    <a:pt x="1465" y="8275"/>
                  </a:lnTo>
                  <a:cubicBezTo>
                    <a:pt x="989" y="8275"/>
                    <a:pt x="584" y="7858"/>
                    <a:pt x="584" y="7370"/>
                  </a:cubicBezTo>
                  <a:lnTo>
                    <a:pt x="584" y="7072"/>
                  </a:lnTo>
                  <a:close/>
                  <a:moveTo>
                    <a:pt x="3239" y="0"/>
                  </a:moveTo>
                  <a:cubicBezTo>
                    <a:pt x="2525" y="0"/>
                    <a:pt x="1929" y="500"/>
                    <a:pt x="1798" y="1167"/>
                  </a:cubicBezTo>
                  <a:lnTo>
                    <a:pt x="1465" y="1167"/>
                  </a:lnTo>
                  <a:cubicBezTo>
                    <a:pt x="655" y="1167"/>
                    <a:pt x="1" y="1834"/>
                    <a:pt x="1" y="2643"/>
                  </a:cubicBezTo>
                  <a:lnTo>
                    <a:pt x="1" y="7370"/>
                  </a:lnTo>
                  <a:cubicBezTo>
                    <a:pt x="1" y="8180"/>
                    <a:pt x="655" y="8858"/>
                    <a:pt x="1465" y="8858"/>
                  </a:cubicBezTo>
                  <a:lnTo>
                    <a:pt x="2358" y="8858"/>
                  </a:lnTo>
                  <a:lnTo>
                    <a:pt x="2358" y="9454"/>
                  </a:lnTo>
                  <a:lnTo>
                    <a:pt x="2941" y="9454"/>
                  </a:lnTo>
                  <a:lnTo>
                    <a:pt x="2941" y="10037"/>
                  </a:lnTo>
                  <a:lnTo>
                    <a:pt x="3525" y="10037"/>
                  </a:lnTo>
                  <a:lnTo>
                    <a:pt x="3525" y="9454"/>
                  </a:lnTo>
                  <a:lnTo>
                    <a:pt x="4120" y="9454"/>
                  </a:lnTo>
                  <a:lnTo>
                    <a:pt x="4120" y="8858"/>
                  </a:lnTo>
                  <a:lnTo>
                    <a:pt x="5001" y="8858"/>
                  </a:lnTo>
                  <a:cubicBezTo>
                    <a:pt x="5811" y="8858"/>
                    <a:pt x="6478" y="8180"/>
                    <a:pt x="6478" y="7370"/>
                  </a:cubicBezTo>
                  <a:lnTo>
                    <a:pt x="6478" y="2643"/>
                  </a:lnTo>
                  <a:cubicBezTo>
                    <a:pt x="6478" y="1834"/>
                    <a:pt x="5811" y="1167"/>
                    <a:pt x="5001" y="1167"/>
                  </a:cubicBezTo>
                  <a:lnTo>
                    <a:pt x="4680" y="1167"/>
                  </a:lnTo>
                  <a:cubicBezTo>
                    <a:pt x="4537" y="500"/>
                    <a:pt x="3942" y="0"/>
                    <a:pt x="323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4" name="Google Shape;1024;p21"/>
          <p:cNvSpPr/>
          <p:nvPr/>
        </p:nvSpPr>
        <p:spPr>
          <a:xfrm>
            <a:off x="1361761" y="2448772"/>
            <a:ext cx="1440379" cy="1532075"/>
          </a:xfrm>
          <a:custGeom>
            <a:rect b="b" l="l" r="r" t="t"/>
            <a:pathLst>
              <a:path extrusionOk="0" h="53234" w="53234">
                <a:moveTo>
                  <a:pt x="26611" y="1"/>
                </a:moveTo>
                <a:cubicBezTo>
                  <a:pt x="11919" y="1"/>
                  <a:pt x="1" y="11919"/>
                  <a:pt x="1" y="26623"/>
                </a:cubicBezTo>
                <a:cubicBezTo>
                  <a:pt x="1" y="40756"/>
                  <a:pt x="11002" y="52317"/>
                  <a:pt x="24920" y="53186"/>
                </a:cubicBezTo>
                <a:cubicBezTo>
                  <a:pt x="25480" y="53222"/>
                  <a:pt x="26051" y="53234"/>
                  <a:pt x="26611" y="53234"/>
                </a:cubicBezTo>
                <a:cubicBezTo>
                  <a:pt x="41315" y="53234"/>
                  <a:pt x="53233" y="41315"/>
                  <a:pt x="53233" y="26623"/>
                </a:cubicBezTo>
                <a:cubicBezTo>
                  <a:pt x="53233" y="17098"/>
                  <a:pt x="48245" y="8740"/>
                  <a:pt x="40732" y="4037"/>
                </a:cubicBezTo>
                <a:cubicBezTo>
                  <a:pt x="36636" y="1477"/>
                  <a:pt x="31802" y="1"/>
                  <a:pt x="26611" y="1"/>
                </a:cubicBezTo>
                <a:close/>
              </a:path>
            </a:pathLst>
          </a:custGeom>
          <a:solidFill>
            <a:schemeClr val="lt1"/>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a:solidFill>
                  <a:srgbClr val="434343"/>
                </a:solidFill>
                <a:latin typeface="Fira Sans Extra Condensed Medium"/>
                <a:ea typeface="Fira Sans Extra Condensed Medium"/>
                <a:cs typeface="Fira Sans Extra Condensed Medium"/>
                <a:sym typeface="Fira Sans Extra Condensed Medium"/>
              </a:rPr>
              <a:t>Hyperparameter tuning </a:t>
            </a:r>
            <a:r>
              <a:rPr lang="en">
                <a:solidFill>
                  <a:srgbClr val="434343"/>
                </a:solidFill>
                <a:latin typeface="Fira Sans Extra Condensed Medium"/>
                <a:ea typeface="Fira Sans Extra Condensed Medium"/>
                <a:cs typeface="Fira Sans Extra Condensed Medium"/>
                <a:sym typeface="Fira Sans Extra Condensed Medium"/>
              </a:rPr>
              <a:t>techniques</a:t>
            </a:r>
            <a:r>
              <a:rPr lang="en">
                <a:solidFill>
                  <a:srgbClr val="434343"/>
                </a:solidFill>
                <a:latin typeface="Fira Sans Extra Condensed Medium"/>
                <a:ea typeface="Fira Sans Extra Condensed Medium"/>
                <a:cs typeface="Fira Sans Extra Condensed Medium"/>
                <a:sym typeface="Fira Sans Extra Condensed Medium"/>
              </a:rPr>
              <a:t> </a:t>
            </a:r>
            <a:endParaRPr b="0" i="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028" name="Shape 1028"/>
        <p:cNvGrpSpPr/>
        <p:nvPr/>
      </p:nvGrpSpPr>
      <p:grpSpPr>
        <a:xfrm>
          <a:off x="0" y="0"/>
          <a:ext cx="0" cy="0"/>
          <a:chOff x="0" y="0"/>
          <a:chExt cx="0" cy="0"/>
        </a:xfrm>
      </p:grpSpPr>
      <p:sp>
        <p:nvSpPr>
          <p:cNvPr id="1029" name="Google Shape;1029;gc9a7014154_1_381"/>
          <p:cNvSpPr txBox="1"/>
          <p:nvPr>
            <p:ph idx="12" type="sldNum"/>
          </p:nvPr>
        </p:nvSpPr>
        <p:spPr>
          <a:xfrm>
            <a:off x="9967597" y="2384600"/>
            <a:ext cx="645600" cy="2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fld id="{00000000-1234-1234-1234-123412341234}" type="slidenum">
              <a:rPr lang="en"/>
              <a:t>‹#›</a:t>
            </a:fld>
            <a:endParaRPr/>
          </a:p>
        </p:txBody>
      </p:sp>
      <p:sp>
        <p:nvSpPr>
          <p:cNvPr id="1030" name="Google Shape;1030;gc9a7014154_1_381"/>
          <p:cNvSpPr txBox="1"/>
          <p:nvPr/>
        </p:nvSpPr>
        <p:spPr>
          <a:xfrm>
            <a:off x="894529" y="436398"/>
            <a:ext cx="5928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2100">
              <a:latin typeface="Cambria"/>
              <a:ea typeface="Cambria"/>
              <a:cs typeface="Cambria"/>
              <a:sym typeface="Cambria"/>
            </a:endParaRPr>
          </a:p>
        </p:txBody>
      </p:sp>
      <p:sp>
        <p:nvSpPr>
          <p:cNvPr id="1031" name="Google Shape;1031;gc9a7014154_1_381"/>
          <p:cNvSpPr txBox="1"/>
          <p:nvPr/>
        </p:nvSpPr>
        <p:spPr>
          <a:xfrm>
            <a:off x="669294" y="733298"/>
            <a:ext cx="755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sp>
        <p:nvSpPr>
          <p:cNvPr id="1032" name="Google Shape;1032;gc9a7014154_1_381"/>
          <p:cNvSpPr txBox="1"/>
          <p:nvPr/>
        </p:nvSpPr>
        <p:spPr>
          <a:xfrm>
            <a:off x="10320912" y="909941"/>
            <a:ext cx="27063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sz="1100">
              <a:latin typeface="Cambria"/>
              <a:ea typeface="Cambria"/>
              <a:cs typeface="Cambria"/>
              <a:sym typeface="Cambria"/>
            </a:endParaRPr>
          </a:p>
        </p:txBody>
      </p:sp>
      <p:sp>
        <p:nvSpPr>
          <p:cNvPr id="1033" name="Google Shape;1033;gc9a7014154_1_381"/>
          <p:cNvSpPr txBox="1"/>
          <p:nvPr/>
        </p:nvSpPr>
        <p:spPr>
          <a:xfrm>
            <a:off x="10135029" y="1784608"/>
            <a:ext cx="2262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sz="1100">
              <a:latin typeface="Cambria"/>
              <a:ea typeface="Cambria"/>
              <a:cs typeface="Cambria"/>
              <a:sym typeface="Cambria"/>
            </a:endParaRPr>
          </a:p>
        </p:txBody>
      </p:sp>
      <p:sp>
        <p:nvSpPr>
          <p:cNvPr id="1034" name="Google Shape;1034;gc9a7014154_1_381"/>
          <p:cNvSpPr txBox="1"/>
          <p:nvPr/>
        </p:nvSpPr>
        <p:spPr>
          <a:xfrm>
            <a:off x="5555206" y="2240668"/>
            <a:ext cx="249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latin typeface="Old Standard TT"/>
              <a:ea typeface="Old Standard TT"/>
              <a:cs typeface="Old Standard TT"/>
              <a:sym typeface="Old Standard TT"/>
            </a:endParaRPr>
          </a:p>
        </p:txBody>
      </p:sp>
      <p:sp>
        <p:nvSpPr>
          <p:cNvPr id="1035" name="Google Shape;1035;gc9a7014154_1_381"/>
          <p:cNvSpPr txBox="1"/>
          <p:nvPr/>
        </p:nvSpPr>
        <p:spPr>
          <a:xfrm>
            <a:off x="1517500" y="2267425"/>
            <a:ext cx="249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latin typeface="Old Standard TT"/>
              <a:ea typeface="Old Standard TT"/>
              <a:cs typeface="Old Standard TT"/>
              <a:sym typeface="Old Standard TT"/>
            </a:endParaRPr>
          </a:p>
        </p:txBody>
      </p:sp>
      <p:sp>
        <p:nvSpPr>
          <p:cNvPr id="1036" name="Google Shape;1036;gc9a7014154_1_381"/>
          <p:cNvSpPr txBox="1"/>
          <p:nvPr/>
        </p:nvSpPr>
        <p:spPr>
          <a:xfrm>
            <a:off x="1517500" y="757331"/>
            <a:ext cx="6427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latin typeface="Old Standard TT"/>
              <a:ea typeface="Old Standard TT"/>
              <a:cs typeface="Old Standard TT"/>
              <a:sym typeface="Old Standard TT"/>
            </a:endParaRPr>
          </a:p>
        </p:txBody>
      </p:sp>
      <p:sp>
        <p:nvSpPr>
          <p:cNvPr id="1037" name="Google Shape;1037;gc9a7014154_1_381"/>
          <p:cNvSpPr txBox="1"/>
          <p:nvPr/>
        </p:nvSpPr>
        <p:spPr>
          <a:xfrm>
            <a:off x="1350600" y="1490575"/>
            <a:ext cx="501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038" name="Google Shape;1038;gc9a7014154_1_381"/>
          <p:cNvSpPr txBox="1"/>
          <p:nvPr/>
        </p:nvSpPr>
        <p:spPr>
          <a:xfrm>
            <a:off x="1992300" y="206500"/>
            <a:ext cx="51594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latin typeface="Roboto"/>
                <a:ea typeface="Roboto"/>
                <a:cs typeface="Roboto"/>
                <a:sym typeface="Roboto"/>
              </a:rPr>
              <a:t>Which</a:t>
            </a:r>
            <a:r>
              <a:rPr b="1" lang="en" sz="1900">
                <a:latin typeface="Roboto"/>
                <a:ea typeface="Roboto"/>
                <a:cs typeface="Roboto"/>
                <a:sym typeface="Roboto"/>
              </a:rPr>
              <a:t> Tuning method should be </a:t>
            </a:r>
            <a:r>
              <a:rPr b="1" lang="en" sz="1900">
                <a:latin typeface="Roboto"/>
                <a:ea typeface="Roboto"/>
                <a:cs typeface="Roboto"/>
                <a:sym typeface="Roboto"/>
              </a:rPr>
              <a:t>choosed?</a:t>
            </a:r>
            <a:endParaRPr b="1" sz="1900">
              <a:latin typeface="Roboto"/>
              <a:ea typeface="Roboto"/>
              <a:cs typeface="Roboto"/>
              <a:sym typeface="Roboto"/>
            </a:endParaRPr>
          </a:p>
        </p:txBody>
      </p:sp>
      <p:pic>
        <p:nvPicPr>
          <p:cNvPr id="1039" name="Google Shape;1039;gc9a7014154_1_381"/>
          <p:cNvPicPr preferRelativeResize="0"/>
          <p:nvPr/>
        </p:nvPicPr>
        <p:blipFill>
          <a:blip r:embed="rId3">
            <a:alphaModFix/>
          </a:blip>
          <a:stretch>
            <a:fillRect/>
          </a:stretch>
        </p:blipFill>
        <p:spPr>
          <a:xfrm>
            <a:off x="1126774" y="909950"/>
            <a:ext cx="6640551" cy="3588851"/>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043" name="Shape 1043"/>
        <p:cNvGrpSpPr/>
        <p:nvPr/>
      </p:nvGrpSpPr>
      <p:grpSpPr>
        <a:xfrm>
          <a:off x="0" y="0"/>
          <a:ext cx="0" cy="0"/>
          <a:chOff x="0" y="0"/>
          <a:chExt cx="0" cy="0"/>
        </a:xfrm>
      </p:grpSpPr>
      <p:sp>
        <p:nvSpPr>
          <p:cNvPr id="1044" name="Google Shape;1044;g79f941633b_4_8"/>
          <p:cNvSpPr txBox="1"/>
          <p:nvPr/>
        </p:nvSpPr>
        <p:spPr>
          <a:xfrm>
            <a:off x="2071400" y="258925"/>
            <a:ext cx="5598300" cy="79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100"/>
              </a:spcBef>
              <a:spcAft>
                <a:spcPts val="1100"/>
              </a:spcAft>
              <a:buNone/>
            </a:pPr>
            <a:r>
              <a:rPr lang="en" sz="1200">
                <a:solidFill>
                  <a:schemeClr val="dk1"/>
                </a:solidFill>
                <a:latin typeface="Roboto"/>
                <a:ea typeface="Roboto"/>
                <a:cs typeface="Roboto"/>
                <a:sym typeface="Roboto"/>
              </a:rPr>
              <a:t>As you can see, this search method works best under the assumption that not all hyperparameters are equally important. While this isn't always the case, the assumption holds true for most datasets.</a:t>
            </a:r>
            <a:endParaRPr sz="1200">
              <a:solidFill>
                <a:schemeClr val="dk1"/>
              </a:solidFill>
              <a:latin typeface="Roboto"/>
              <a:ea typeface="Roboto"/>
              <a:cs typeface="Roboto"/>
              <a:sym typeface="Roboto"/>
            </a:endParaRPr>
          </a:p>
        </p:txBody>
      </p:sp>
      <p:pic>
        <p:nvPicPr>
          <p:cNvPr id="1045" name="Google Shape;1045;g79f941633b_4_8"/>
          <p:cNvPicPr preferRelativeResize="0"/>
          <p:nvPr/>
        </p:nvPicPr>
        <p:blipFill>
          <a:blip r:embed="rId3">
            <a:alphaModFix/>
          </a:blip>
          <a:stretch>
            <a:fillRect/>
          </a:stretch>
        </p:blipFill>
        <p:spPr>
          <a:xfrm>
            <a:off x="2844800" y="1037025"/>
            <a:ext cx="3454400" cy="3069451"/>
          </a:xfrm>
          <a:prstGeom prst="rect">
            <a:avLst/>
          </a:prstGeom>
          <a:noFill/>
          <a:ln cap="flat" cmpd="sng" w="28575">
            <a:solidFill>
              <a:schemeClr val="dk2"/>
            </a:solidFill>
            <a:prstDash val="solid"/>
            <a:round/>
            <a:headEnd len="sm" w="sm" type="none"/>
            <a:tailEnd len="sm" w="sm" type="none"/>
          </a:ln>
        </p:spPr>
      </p:pic>
      <p:sp>
        <p:nvSpPr>
          <p:cNvPr id="1046" name="Google Shape;1046;g79f941633b_4_8"/>
          <p:cNvSpPr txBox="1"/>
          <p:nvPr/>
        </p:nvSpPr>
        <p:spPr>
          <a:xfrm>
            <a:off x="3072000" y="4252925"/>
            <a:ext cx="3000000" cy="35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rPr>
              <a:t>Photo by</a:t>
            </a:r>
            <a:r>
              <a:rPr lang="en" sz="1100">
                <a:solidFill>
                  <a:schemeClr val="dk1"/>
                </a:solidFill>
                <a:uFill>
                  <a:noFill/>
                </a:uFill>
                <a:hlinkClick r:id="rId4">
                  <a:extLst>
                    <a:ext uri="{A12FA001-AC4F-418D-AE19-62706E023703}">
                      <ahyp:hlinkClr val="tx"/>
                    </a:ext>
                  </a:extLst>
                </a:hlinkClick>
              </a:rPr>
              <a:t> </a:t>
            </a:r>
            <a:r>
              <a:rPr lang="en" sz="1100" u="sng">
                <a:solidFill>
                  <a:schemeClr val="hlink"/>
                </a:solidFill>
                <a:hlinkClick r:id="rId5"/>
              </a:rPr>
              <a:t>Bergstra, 2012</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050" name="Shape 1050"/>
        <p:cNvGrpSpPr/>
        <p:nvPr/>
      </p:nvGrpSpPr>
      <p:grpSpPr>
        <a:xfrm>
          <a:off x="0" y="0"/>
          <a:ext cx="0" cy="0"/>
          <a:chOff x="0" y="0"/>
          <a:chExt cx="0" cy="0"/>
        </a:xfrm>
      </p:grpSpPr>
      <p:sp>
        <p:nvSpPr>
          <p:cNvPr id="1051" name="Google Shape;1051;g79f941633b_4_22"/>
          <p:cNvSpPr txBox="1"/>
          <p:nvPr/>
        </p:nvSpPr>
        <p:spPr>
          <a:xfrm>
            <a:off x="1547800" y="878400"/>
            <a:ext cx="55635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chemeClr val="dk1"/>
                </a:solidFill>
              </a:rPr>
              <a:t>We describe the OATM approach in five detailed steps and elaborate on it using two widely used deep neural network structures (Recurrent Neural Networks and Convolutional Neural Networks).</a:t>
            </a:r>
            <a:endParaRPr sz="1200">
              <a:latin typeface="Roboto"/>
              <a:ea typeface="Roboto"/>
              <a:cs typeface="Roboto"/>
              <a:sym typeface="Roboto"/>
            </a:endParaRPr>
          </a:p>
        </p:txBody>
      </p:sp>
      <p:sp>
        <p:nvSpPr>
          <p:cNvPr id="1052" name="Google Shape;1052;g79f941633b_4_22"/>
          <p:cNvSpPr txBox="1"/>
          <p:nvPr/>
        </p:nvSpPr>
        <p:spPr>
          <a:xfrm>
            <a:off x="1231375" y="2225400"/>
            <a:ext cx="531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053" name="Google Shape;1053;g79f941633b_4_22"/>
          <p:cNvSpPr txBox="1"/>
          <p:nvPr/>
        </p:nvSpPr>
        <p:spPr>
          <a:xfrm>
            <a:off x="2281350" y="300925"/>
            <a:ext cx="3981900" cy="523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200">
                <a:solidFill>
                  <a:srgbClr val="434343"/>
                </a:solidFill>
                <a:latin typeface="Fira Sans Extra Condensed Medium"/>
                <a:ea typeface="Fira Sans Extra Condensed Medium"/>
                <a:cs typeface="Fira Sans Extra Condensed Medium"/>
                <a:sym typeface="Fira Sans Extra Condensed Medium"/>
              </a:rPr>
              <a:t>Orthogonal Array Tuning Method</a:t>
            </a:r>
            <a:endParaRPr sz="2200">
              <a:solidFill>
                <a:schemeClr val="dk1"/>
              </a:solidFill>
              <a:latin typeface="Cambria"/>
              <a:ea typeface="Cambria"/>
              <a:cs typeface="Cambria"/>
              <a:sym typeface="Cambria"/>
            </a:endParaRPr>
          </a:p>
        </p:txBody>
      </p:sp>
      <p:sp>
        <p:nvSpPr>
          <p:cNvPr id="1054" name="Google Shape;1054;g79f941633b_4_22"/>
          <p:cNvSpPr txBox="1"/>
          <p:nvPr/>
        </p:nvSpPr>
        <p:spPr>
          <a:xfrm>
            <a:off x="1293400" y="3234900"/>
            <a:ext cx="64128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800">
              <a:solidFill>
                <a:schemeClr val="dk1"/>
              </a:solidFill>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p:txBody>
      </p:sp>
      <p:pic>
        <p:nvPicPr>
          <p:cNvPr id="1055" name="Google Shape;1055;g79f941633b_4_22"/>
          <p:cNvPicPr preferRelativeResize="0"/>
          <p:nvPr/>
        </p:nvPicPr>
        <p:blipFill>
          <a:blip r:embed="rId3">
            <a:alphaModFix/>
          </a:blip>
          <a:stretch>
            <a:fillRect/>
          </a:stretch>
        </p:blipFill>
        <p:spPr>
          <a:xfrm>
            <a:off x="1106538" y="2225400"/>
            <a:ext cx="3571875" cy="2152650"/>
          </a:xfrm>
          <a:prstGeom prst="rect">
            <a:avLst/>
          </a:prstGeom>
          <a:noFill/>
          <a:ln cap="flat" cmpd="sng" w="19050">
            <a:solidFill>
              <a:schemeClr val="dk2"/>
            </a:solidFill>
            <a:prstDash val="solid"/>
            <a:round/>
            <a:headEnd len="sm" w="sm" type="none"/>
            <a:tailEnd len="sm" w="sm" type="none"/>
          </a:ln>
        </p:spPr>
      </p:pic>
      <p:pic>
        <p:nvPicPr>
          <p:cNvPr id="1056" name="Google Shape;1056;g79f941633b_4_22"/>
          <p:cNvPicPr preferRelativeResize="0"/>
          <p:nvPr/>
        </p:nvPicPr>
        <p:blipFill>
          <a:blip r:embed="rId4">
            <a:alphaModFix/>
          </a:blip>
          <a:stretch>
            <a:fillRect/>
          </a:stretch>
        </p:blipFill>
        <p:spPr>
          <a:xfrm>
            <a:off x="5319025" y="2220625"/>
            <a:ext cx="2882844" cy="215265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060" name="Shape 1060"/>
        <p:cNvGrpSpPr/>
        <p:nvPr/>
      </p:nvGrpSpPr>
      <p:grpSpPr>
        <a:xfrm>
          <a:off x="0" y="0"/>
          <a:ext cx="0" cy="0"/>
          <a:chOff x="0" y="0"/>
          <a:chExt cx="0" cy="0"/>
        </a:xfrm>
      </p:grpSpPr>
      <p:sp>
        <p:nvSpPr>
          <p:cNvPr id="1061" name="Google Shape;1061;p1"/>
          <p:cNvSpPr txBox="1"/>
          <p:nvPr>
            <p:ph type="title"/>
          </p:nvPr>
        </p:nvSpPr>
        <p:spPr>
          <a:xfrm>
            <a:off x="595775" y="232825"/>
            <a:ext cx="7723500" cy="481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400"/>
              <a:t>Process Diagrams Important parameters for tree based models and boosters</a:t>
            </a:r>
            <a:endParaRPr sz="2400"/>
          </a:p>
        </p:txBody>
      </p:sp>
      <p:grpSp>
        <p:nvGrpSpPr>
          <p:cNvPr id="1062" name="Google Shape;1062;p1"/>
          <p:cNvGrpSpPr/>
          <p:nvPr/>
        </p:nvGrpSpPr>
        <p:grpSpPr>
          <a:xfrm>
            <a:off x="1251900" y="1875342"/>
            <a:ext cx="5219738" cy="923350"/>
            <a:chOff x="1251900" y="1837425"/>
            <a:chExt cx="5219738" cy="923350"/>
          </a:xfrm>
        </p:grpSpPr>
        <p:sp>
          <p:nvSpPr>
            <p:cNvPr id="1063" name="Google Shape;1063;p1"/>
            <p:cNvSpPr txBox="1"/>
            <p:nvPr/>
          </p:nvSpPr>
          <p:spPr>
            <a:xfrm>
              <a:off x="5682938" y="2058500"/>
              <a:ext cx="788700" cy="481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500"/>
                <a:buFont typeface="Arial"/>
                <a:buNone/>
              </a:pPr>
              <a:r>
                <a:rPr b="0" i="0" lang="en" sz="3500" u="none" cap="none" strike="noStrike">
                  <a:solidFill>
                    <a:schemeClr val="accent2"/>
                  </a:solidFill>
                  <a:latin typeface="Fira Sans Extra Condensed Medium"/>
                  <a:ea typeface="Fira Sans Extra Condensed Medium"/>
                  <a:cs typeface="Fira Sans Extra Condensed Medium"/>
                  <a:sym typeface="Fira Sans Extra Condensed Medium"/>
                </a:rPr>
                <a:t>02</a:t>
              </a:r>
              <a:endParaRPr b="0" i="0" sz="3500" u="none" cap="none" strike="noStrike">
                <a:solidFill>
                  <a:schemeClr val="accent2"/>
                </a:solidFill>
                <a:latin typeface="Fira Sans Extra Condensed Medium"/>
                <a:ea typeface="Fira Sans Extra Condensed Medium"/>
                <a:cs typeface="Fira Sans Extra Condensed Medium"/>
                <a:sym typeface="Fira Sans Extra Condensed Medium"/>
              </a:endParaRPr>
            </a:p>
          </p:txBody>
        </p:sp>
        <p:sp>
          <p:nvSpPr>
            <p:cNvPr id="1064" name="Google Shape;1064;p1"/>
            <p:cNvSpPr/>
            <p:nvPr/>
          </p:nvSpPr>
          <p:spPr>
            <a:xfrm>
              <a:off x="5111825" y="1837425"/>
              <a:ext cx="565850" cy="923350"/>
            </a:xfrm>
            <a:custGeom>
              <a:rect b="b" l="l" r="r" t="t"/>
              <a:pathLst>
                <a:path extrusionOk="0" h="36934" w="22634">
                  <a:moveTo>
                    <a:pt x="18766" y="1"/>
                  </a:moveTo>
                  <a:cubicBezTo>
                    <a:pt x="17967" y="1"/>
                    <a:pt x="17169" y="304"/>
                    <a:pt x="16562" y="912"/>
                  </a:cubicBezTo>
                  <a:lnTo>
                    <a:pt x="1215" y="16259"/>
                  </a:lnTo>
                  <a:cubicBezTo>
                    <a:pt x="0" y="17473"/>
                    <a:pt x="0" y="19462"/>
                    <a:pt x="1215" y="20676"/>
                  </a:cubicBezTo>
                  <a:lnTo>
                    <a:pt x="16562" y="36023"/>
                  </a:lnTo>
                  <a:cubicBezTo>
                    <a:pt x="17169" y="36630"/>
                    <a:pt x="17967" y="36934"/>
                    <a:pt x="18766" y="36934"/>
                  </a:cubicBezTo>
                  <a:cubicBezTo>
                    <a:pt x="19565" y="36934"/>
                    <a:pt x="20366" y="36630"/>
                    <a:pt x="20979" y="36023"/>
                  </a:cubicBezTo>
                  <a:lnTo>
                    <a:pt x="22634" y="34368"/>
                  </a:lnTo>
                  <a:lnTo>
                    <a:pt x="8942" y="20676"/>
                  </a:lnTo>
                  <a:cubicBezTo>
                    <a:pt x="7716" y="19462"/>
                    <a:pt x="7716" y="17473"/>
                    <a:pt x="8942" y="16259"/>
                  </a:cubicBezTo>
                  <a:lnTo>
                    <a:pt x="22634" y="2567"/>
                  </a:lnTo>
                  <a:lnTo>
                    <a:pt x="20979" y="912"/>
                  </a:lnTo>
                  <a:cubicBezTo>
                    <a:pt x="20366" y="304"/>
                    <a:pt x="19565" y="1"/>
                    <a:pt x="18766" y="1"/>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1"/>
            <p:cNvSpPr/>
            <p:nvPr/>
          </p:nvSpPr>
          <p:spPr>
            <a:xfrm>
              <a:off x="5438650" y="2149825"/>
              <a:ext cx="171775" cy="298575"/>
            </a:xfrm>
            <a:custGeom>
              <a:rect b="b" l="l" r="r" t="t"/>
              <a:pathLst>
                <a:path extrusionOk="0" h="11943" w="6871">
                  <a:moveTo>
                    <a:pt x="5372" y="0"/>
                  </a:moveTo>
                  <a:cubicBezTo>
                    <a:pt x="5006" y="0"/>
                    <a:pt x="4635" y="137"/>
                    <a:pt x="4334" y="441"/>
                  </a:cubicBezTo>
                  <a:lnTo>
                    <a:pt x="1489" y="3286"/>
                  </a:lnTo>
                  <a:cubicBezTo>
                    <a:pt x="0" y="4763"/>
                    <a:pt x="0" y="7168"/>
                    <a:pt x="1489" y="8656"/>
                  </a:cubicBezTo>
                  <a:lnTo>
                    <a:pt x="4334" y="11502"/>
                  </a:lnTo>
                  <a:cubicBezTo>
                    <a:pt x="4635" y="11806"/>
                    <a:pt x="5006" y="11942"/>
                    <a:pt x="5372" y="11942"/>
                  </a:cubicBezTo>
                  <a:cubicBezTo>
                    <a:pt x="6135" y="11942"/>
                    <a:pt x="6870" y="11348"/>
                    <a:pt x="6870" y="10454"/>
                  </a:cubicBezTo>
                  <a:lnTo>
                    <a:pt x="6870" y="1489"/>
                  </a:lnTo>
                  <a:cubicBezTo>
                    <a:pt x="6870" y="595"/>
                    <a:pt x="6135" y="0"/>
                    <a:pt x="5372" y="0"/>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1"/>
            <p:cNvSpPr/>
            <p:nvPr/>
          </p:nvSpPr>
          <p:spPr>
            <a:xfrm>
              <a:off x="2809125" y="1922433"/>
              <a:ext cx="2654786" cy="753375"/>
            </a:xfrm>
            <a:custGeom>
              <a:rect b="b" l="l" r="r" t="t"/>
              <a:pathLst>
                <a:path extrusionOk="0" h="30135" w="114123">
                  <a:moveTo>
                    <a:pt x="14836" y="0"/>
                  </a:moveTo>
                  <a:lnTo>
                    <a:pt x="1" y="15061"/>
                  </a:lnTo>
                  <a:lnTo>
                    <a:pt x="14836" y="30135"/>
                  </a:lnTo>
                  <a:lnTo>
                    <a:pt x="114122" y="30135"/>
                  </a:lnTo>
                  <a:lnTo>
                    <a:pt x="101252" y="17276"/>
                  </a:lnTo>
                  <a:cubicBezTo>
                    <a:pt x="100644" y="16669"/>
                    <a:pt x="100335" y="15871"/>
                    <a:pt x="100335" y="15061"/>
                  </a:cubicBezTo>
                  <a:cubicBezTo>
                    <a:pt x="100335" y="14264"/>
                    <a:pt x="100644" y="13466"/>
                    <a:pt x="101252" y="12859"/>
                  </a:cubicBezTo>
                  <a:lnTo>
                    <a:pt x="114110" y="0"/>
                  </a:lnTo>
                  <a:close/>
                </a:path>
              </a:pathLst>
            </a:custGeom>
            <a:solidFill>
              <a:srgbClr val="B6D7A8"/>
            </a:solidFill>
            <a:ln cap="flat" cmpd="sng" w="9525">
              <a:solidFill>
                <a:srgbClr val="000000"/>
              </a:solidFill>
              <a:prstDash val="solid"/>
              <a:round/>
              <a:headEnd len="sm" w="sm" type="none"/>
              <a:tailEnd len="sm" w="sm" type="none"/>
            </a:ln>
          </p:spPr>
          <p:txBody>
            <a:bodyPr anchorCtr="0" anchor="ctr" bIns="91425" lIns="548625" spcFirstLastPara="1" rIns="5486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rPr>
                <a:t>The deeper you allow it , the more complex your model will become. </a:t>
              </a:r>
              <a:endParaRPr b="0" i="0" sz="1200" u="none" cap="none" strike="noStrike">
                <a:solidFill>
                  <a:srgbClr val="434343"/>
                </a:solidFill>
                <a:latin typeface="Roboto"/>
                <a:ea typeface="Roboto"/>
                <a:cs typeface="Roboto"/>
                <a:sym typeface="Roboto"/>
              </a:endParaRPr>
            </a:p>
          </p:txBody>
        </p:sp>
        <p:sp>
          <p:nvSpPr>
            <p:cNvPr id="1067" name="Google Shape;1067;p1"/>
            <p:cNvSpPr txBox="1"/>
            <p:nvPr/>
          </p:nvSpPr>
          <p:spPr>
            <a:xfrm>
              <a:off x="1251900" y="2084308"/>
              <a:ext cx="1557300" cy="4296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2000"/>
                <a:buFont typeface="Arial"/>
                <a:buNone/>
              </a:pPr>
              <a:r>
                <a:rPr lang="en" sz="1800">
                  <a:solidFill>
                    <a:schemeClr val="accent2"/>
                  </a:solidFill>
                  <a:latin typeface="Fira Sans Extra Condensed Medium"/>
                  <a:ea typeface="Fira Sans Extra Condensed Medium"/>
                  <a:cs typeface="Fira Sans Extra Condensed Medium"/>
                  <a:sym typeface="Fira Sans Extra Condensed Medium"/>
                </a:rPr>
                <a:t>Max_depth</a:t>
              </a:r>
              <a:endParaRPr b="0" i="0" sz="1800" u="none" cap="none" strike="noStrike">
                <a:solidFill>
                  <a:schemeClr val="accent2"/>
                </a:solidFill>
                <a:latin typeface="Fira Sans Extra Condensed Medium"/>
                <a:ea typeface="Fira Sans Extra Condensed Medium"/>
                <a:cs typeface="Fira Sans Extra Condensed Medium"/>
                <a:sym typeface="Fira Sans Extra Condensed Medium"/>
              </a:endParaRPr>
            </a:p>
          </p:txBody>
        </p:sp>
      </p:grpSp>
      <p:grpSp>
        <p:nvGrpSpPr>
          <p:cNvPr id="1068" name="Google Shape;1068;p1"/>
          <p:cNvGrpSpPr/>
          <p:nvPr/>
        </p:nvGrpSpPr>
        <p:grpSpPr>
          <a:xfrm>
            <a:off x="2673613" y="2779308"/>
            <a:ext cx="5218487" cy="923350"/>
            <a:chOff x="2673613" y="2780700"/>
            <a:chExt cx="5218487" cy="923350"/>
          </a:xfrm>
        </p:grpSpPr>
        <p:sp>
          <p:nvSpPr>
            <p:cNvPr id="1069" name="Google Shape;1069;p1"/>
            <p:cNvSpPr txBox="1"/>
            <p:nvPr/>
          </p:nvSpPr>
          <p:spPr>
            <a:xfrm>
              <a:off x="2673613" y="3001788"/>
              <a:ext cx="788700" cy="4812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3500"/>
                <a:buFont typeface="Arial"/>
                <a:buNone/>
              </a:pPr>
              <a:r>
                <a:rPr b="0" i="0" lang="en" sz="3500" u="none" cap="none" strike="noStrike">
                  <a:solidFill>
                    <a:schemeClr val="accent5"/>
                  </a:solidFill>
                  <a:latin typeface="Fira Sans Extra Condensed Medium"/>
                  <a:ea typeface="Fira Sans Extra Condensed Medium"/>
                  <a:cs typeface="Fira Sans Extra Condensed Medium"/>
                  <a:sym typeface="Fira Sans Extra Condensed Medium"/>
                </a:rPr>
                <a:t>03</a:t>
              </a:r>
              <a:endParaRPr b="0" i="0" sz="3500" u="none" cap="none" strike="noStrike">
                <a:solidFill>
                  <a:schemeClr val="accent5"/>
                </a:solidFill>
                <a:latin typeface="Fira Sans Extra Condensed Medium"/>
                <a:ea typeface="Fira Sans Extra Condensed Medium"/>
                <a:cs typeface="Fira Sans Extra Condensed Medium"/>
                <a:sym typeface="Fira Sans Extra Condensed Medium"/>
              </a:endParaRPr>
            </a:p>
          </p:txBody>
        </p:sp>
        <p:sp>
          <p:nvSpPr>
            <p:cNvPr id="1070" name="Google Shape;1070;p1"/>
            <p:cNvSpPr/>
            <p:nvPr/>
          </p:nvSpPr>
          <p:spPr>
            <a:xfrm>
              <a:off x="3466375" y="2780700"/>
              <a:ext cx="566175" cy="923350"/>
            </a:xfrm>
            <a:custGeom>
              <a:rect b="b" l="l" r="r" t="t"/>
              <a:pathLst>
                <a:path extrusionOk="0" h="36934" w="22647">
                  <a:moveTo>
                    <a:pt x="3869" y="1"/>
                  </a:moveTo>
                  <a:cubicBezTo>
                    <a:pt x="3069" y="1"/>
                    <a:pt x="2269" y="304"/>
                    <a:pt x="1655" y="911"/>
                  </a:cubicBezTo>
                  <a:lnTo>
                    <a:pt x="1" y="2566"/>
                  </a:lnTo>
                  <a:lnTo>
                    <a:pt x="13693" y="16259"/>
                  </a:lnTo>
                  <a:cubicBezTo>
                    <a:pt x="14919" y="17485"/>
                    <a:pt x="14919" y="19461"/>
                    <a:pt x="13693" y="20676"/>
                  </a:cubicBezTo>
                  <a:lnTo>
                    <a:pt x="1" y="34368"/>
                  </a:lnTo>
                  <a:lnTo>
                    <a:pt x="1655" y="36023"/>
                  </a:lnTo>
                  <a:cubicBezTo>
                    <a:pt x="2269" y="36630"/>
                    <a:pt x="3069" y="36934"/>
                    <a:pt x="3869" y="36934"/>
                  </a:cubicBezTo>
                  <a:cubicBezTo>
                    <a:pt x="4668" y="36934"/>
                    <a:pt x="5465" y="36630"/>
                    <a:pt x="6073" y="36023"/>
                  </a:cubicBezTo>
                  <a:lnTo>
                    <a:pt x="21420" y="20676"/>
                  </a:lnTo>
                  <a:cubicBezTo>
                    <a:pt x="22646" y="19461"/>
                    <a:pt x="22646" y="17485"/>
                    <a:pt x="21420" y="16259"/>
                  </a:cubicBezTo>
                  <a:lnTo>
                    <a:pt x="6073" y="911"/>
                  </a:lnTo>
                  <a:cubicBezTo>
                    <a:pt x="5465" y="304"/>
                    <a:pt x="4668" y="1"/>
                    <a:pt x="3869" y="1"/>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1"/>
            <p:cNvSpPr/>
            <p:nvPr/>
          </p:nvSpPr>
          <p:spPr>
            <a:xfrm>
              <a:off x="3533650" y="3093100"/>
              <a:ext cx="171775" cy="298575"/>
            </a:xfrm>
            <a:custGeom>
              <a:rect b="b" l="l" r="r" t="t"/>
              <a:pathLst>
                <a:path extrusionOk="0" h="11943" w="6871">
                  <a:moveTo>
                    <a:pt x="1499" y="0"/>
                  </a:moveTo>
                  <a:cubicBezTo>
                    <a:pt x="736" y="0"/>
                    <a:pt x="0" y="595"/>
                    <a:pt x="0" y="1488"/>
                  </a:cubicBezTo>
                  <a:lnTo>
                    <a:pt x="0" y="10454"/>
                  </a:lnTo>
                  <a:cubicBezTo>
                    <a:pt x="0" y="11348"/>
                    <a:pt x="736" y="11942"/>
                    <a:pt x="1499" y="11942"/>
                  </a:cubicBezTo>
                  <a:cubicBezTo>
                    <a:pt x="1864" y="11942"/>
                    <a:pt x="2236" y="11806"/>
                    <a:pt x="2536" y="11502"/>
                  </a:cubicBezTo>
                  <a:lnTo>
                    <a:pt x="5382" y="8656"/>
                  </a:lnTo>
                  <a:cubicBezTo>
                    <a:pt x="6870" y="7180"/>
                    <a:pt x="6870" y="4775"/>
                    <a:pt x="5382" y="3286"/>
                  </a:cubicBezTo>
                  <a:lnTo>
                    <a:pt x="2536" y="441"/>
                  </a:lnTo>
                  <a:cubicBezTo>
                    <a:pt x="2236" y="136"/>
                    <a:pt x="1864" y="0"/>
                    <a:pt x="1499" y="0"/>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1"/>
            <p:cNvSpPr/>
            <p:nvPr/>
          </p:nvSpPr>
          <p:spPr>
            <a:xfrm>
              <a:off x="3680100" y="2865667"/>
              <a:ext cx="2632509" cy="753400"/>
            </a:xfrm>
            <a:custGeom>
              <a:rect b="b" l="l" r="r" t="t"/>
              <a:pathLst>
                <a:path extrusionOk="0" h="30136" w="114122">
                  <a:moveTo>
                    <a:pt x="0" y="1"/>
                  </a:moveTo>
                  <a:lnTo>
                    <a:pt x="12871" y="12860"/>
                  </a:lnTo>
                  <a:cubicBezTo>
                    <a:pt x="13478" y="13467"/>
                    <a:pt x="13788" y="14265"/>
                    <a:pt x="13788" y="15074"/>
                  </a:cubicBezTo>
                  <a:cubicBezTo>
                    <a:pt x="13788" y="15872"/>
                    <a:pt x="13478" y="16670"/>
                    <a:pt x="12871" y="17277"/>
                  </a:cubicBezTo>
                  <a:lnTo>
                    <a:pt x="12" y="30135"/>
                  </a:lnTo>
                  <a:lnTo>
                    <a:pt x="99286" y="30135"/>
                  </a:lnTo>
                  <a:lnTo>
                    <a:pt x="114122" y="15074"/>
                  </a:lnTo>
                  <a:lnTo>
                    <a:pt x="99286" y="1"/>
                  </a:lnTo>
                  <a:close/>
                </a:path>
              </a:pathLst>
            </a:custGeom>
            <a:solidFill>
              <a:srgbClr val="FFE599"/>
            </a:solidFill>
            <a:ln cap="flat" cmpd="sng" w="9525">
              <a:solidFill>
                <a:srgbClr val="000000"/>
              </a:solidFill>
              <a:prstDash val="solid"/>
              <a:round/>
              <a:headEnd len="sm" w="sm" type="none"/>
              <a:tailEnd len="sm" w="sm" type="none"/>
            </a:ln>
          </p:spPr>
          <p:txBody>
            <a:bodyPr anchorCtr="0" anchor="ctr" bIns="91425" lIns="548625" spcFirstLastPara="1" rIns="5486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100">
                  <a:solidFill>
                    <a:schemeClr val="dk1"/>
                  </a:solidFill>
                </a:rPr>
                <a:t>Using it we can limit up to what </a:t>
              </a:r>
              <a:r>
                <a:rPr b="1" lang="en" sz="1100">
                  <a:solidFill>
                    <a:schemeClr val="dk1"/>
                  </a:solidFill>
                </a:rPr>
                <a:t>depth</a:t>
              </a:r>
              <a:r>
                <a:rPr lang="en" sz="1100">
                  <a:solidFill>
                    <a:schemeClr val="dk1"/>
                  </a:solidFill>
                </a:rPr>
                <a:t> I want every tree in our model to grow.</a:t>
              </a:r>
              <a:endParaRPr b="0" i="0" sz="1200" u="none" cap="none" strike="noStrike">
                <a:solidFill>
                  <a:srgbClr val="434343"/>
                </a:solidFill>
                <a:latin typeface="Roboto"/>
                <a:ea typeface="Roboto"/>
                <a:cs typeface="Roboto"/>
                <a:sym typeface="Roboto"/>
              </a:endParaRPr>
            </a:p>
          </p:txBody>
        </p:sp>
        <p:sp>
          <p:nvSpPr>
            <p:cNvPr id="1073" name="Google Shape;1073;p1"/>
            <p:cNvSpPr txBox="1"/>
            <p:nvPr/>
          </p:nvSpPr>
          <p:spPr>
            <a:xfrm>
              <a:off x="6312600" y="3027592"/>
              <a:ext cx="15795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lang="en" sz="1800">
                  <a:solidFill>
                    <a:schemeClr val="accent5"/>
                  </a:solidFill>
                  <a:latin typeface="Fira Sans Extra Condensed Medium"/>
                  <a:ea typeface="Fira Sans Extra Condensed Medium"/>
                  <a:cs typeface="Fira Sans Extra Condensed Medium"/>
                  <a:sym typeface="Fira Sans Extra Condensed Medium"/>
                </a:rPr>
                <a:t>max_features</a:t>
              </a:r>
              <a:endParaRPr b="0" i="0" sz="1800" u="none" cap="none" strike="noStrike">
                <a:solidFill>
                  <a:schemeClr val="accent5"/>
                </a:solidFill>
                <a:latin typeface="Fira Sans Extra Condensed Medium"/>
                <a:ea typeface="Fira Sans Extra Condensed Medium"/>
                <a:cs typeface="Fira Sans Extra Condensed Medium"/>
                <a:sym typeface="Fira Sans Extra Condensed Medium"/>
              </a:endParaRPr>
            </a:p>
          </p:txBody>
        </p:sp>
      </p:grpSp>
      <p:grpSp>
        <p:nvGrpSpPr>
          <p:cNvPr id="1074" name="Google Shape;1074;p1"/>
          <p:cNvGrpSpPr/>
          <p:nvPr/>
        </p:nvGrpSpPr>
        <p:grpSpPr>
          <a:xfrm>
            <a:off x="1251900" y="3683275"/>
            <a:ext cx="5218825" cy="923575"/>
            <a:chOff x="1251900" y="3683275"/>
            <a:chExt cx="5218825" cy="923575"/>
          </a:xfrm>
        </p:grpSpPr>
        <p:sp>
          <p:nvSpPr>
            <p:cNvPr id="1075" name="Google Shape;1075;p1"/>
            <p:cNvSpPr txBox="1"/>
            <p:nvPr/>
          </p:nvSpPr>
          <p:spPr>
            <a:xfrm>
              <a:off x="5682025" y="3904450"/>
              <a:ext cx="788700" cy="481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500"/>
                <a:buFont typeface="Arial"/>
                <a:buNone/>
              </a:pPr>
              <a:r>
                <a:rPr b="0" i="0" lang="en" sz="3500" u="none" cap="none" strike="noStrike">
                  <a:solidFill>
                    <a:schemeClr val="accent4"/>
                  </a:solidFill>
                  <a:latin typeface="Fira Sans Extra Condensed Medium"/>
                  <a:ea typeface="Fira Sans Extra Condensed Medium"/>
                  <a:cs typeface="Fira Sans Extra Condensed Medium"/>
                  <a:sym typeface="Fira Sans Extra Condensed Medium"/>
                </a:rPr>
                <a:t>04</a:t>
              </a:r>
              <a:endParaRPr b="0" i="0" sz="3500" u="none" cap="none" strike="noStrike">
                <a:solidFill>
                  <a:schemeClr val="accent4"/>
                </a:solidFill>
                <a:latin typeface="Fira Sans Extra Condensed Medium"/>
                <a:ea typeface="Fira Sans Extra Condensed Medium"/>
                <a:cs typeface="Fira Sans Extra Condensed Medium"/>
                <a:sym typeface="Fira Sans Extra Condensed Medium"/>
              </a:endParaRPr>
            </a:p>
          </p:txBody>
        </p:sp>
        <p:sp>
          <p:nvSpPr>
            <p:cNvPr id="1076" name="Google Shape;1076;p1"/>
            <p:cNvSpPr/>
            <p:nvPr/>
          </p:nvSpPr>
          <p:spPr>
            <a:xfrm>
              <a:off x="5111825" y="3683275"/>
              <a:ext cx="565850" cy="923575"/>
            </a:xfrm>
            <a:custGeom>
              <a:rect b="b" l="l" r="r" t="t"/>
              <a:pathLst>
                <a:path extrusionOk="0" h="36943" w="22634">
                  <a:moveTo>
                    <a:pt x="18766" y="0"/>
                  </a:moveTo>
                  <a:cubicBezTo>
                    <a:pt x="17967" y="0"/>
                    <a:pt x="17169" y="307"/>
                    <a:pt x="16562" y="920"/>
                  </a:cubicBezTo>
                  <a:lnTo>
                    <a:pt x="1215" y="16267"/>
                  </a:lnTo>
                  <a:cubicBezTo>
                    <a:pt x="0" y="17482"/>
                    <a:pt x="0" y="19458"/>
                    <a:pt x="1215" y="20684"/>
                  </a:cubicBezTo>
                  <a:lnTo>
                    <a:pt x="16562" y="36031"/>
                  </a:lnTo>
                  <a:cubicBezTo>
                    <a:pt x="17169" y="36639"/>
                    <a:pt x="17967" y="36942"/>
                    <a:pt x="18766" y="36942"/>
                  </a:cubicBezTo>
                  <a:cubicBezTo>
                    <a:pt x="19565" y="36942"/>
                    <a:pt x="20366" y="36639"/>
                    <a:pt x="20979" y="36031"/>
                  </a:cubicBezTo>
                  <a:lnTo>
                    <a:pt x="22634" y="34377"/>
                  </a:lnTo>
                  <a:lnTo>
                    <a:pt x="8942" y="20684"/>
                  </a:lnTo>
                  <a:cubicBezTo>
                    <a:pt x="7716" y="19458"/>
                    <a:pt x="7716" y="17482"/>
                    <a:pt x="8942" y="16267"/>
                  </a:cubicBezTo>
                  <a:lnTo>
                    <a:pt x="22634" y="2563"/>
                  </a:lnTo>
                  <a:lnTo>
                    <a:pt x="20979" y="920"/>
                  </a:lnTo>
                  <a:cubicBezTo>
                    <a:pt x="20366" y="307"/>
                    <a:pt x="19565" y="0"/>
                    <a:pt x="18766"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1"/>
            <p:cNvSpPr/>
            <p:nvPr/>
          </p:nvSpPr>
          <p:spPr>
            <a:xfrm>
              <a:off x="5438650" y="3995875"/>
              <a:ext cx="171775" cy="298575"/>
            </a:xfrm>
            <a:custGeom>
              <a:rect b="b" l="l" r="r" t="t"/>
              <a:pathLst>
                <a:path extrusionOk="0" h="11943" w="6871">
                  <a:moveTo>
                    <a:pt x="5372" y="1"/>
                  </a:moveTo>
                  <a:cubicBezTo>
                    <a:pt x="5006" y="1"/>
                    <a:pt x="4635" y="137"/>
                    <a:pt x="4334" y="441"/>
                  </a:cubicBezTo>
                  <a:lnTo>
                    <a:pt x="1489" y="3287"/>
                  </a:lnTo>
                  <a:cubicBezTo>
                    <a:pt x="0" y="4763"/>
                    <a:pt x="0" y="7168"/>
                    <a:pt x="1489" y="8657"/>
                  </a:cubicBezTo>
                  <a:lnTo>
                    <a:pt x="4334" y="11502"/>
                  </a:lnTo>
                  <a:cubicBezTo>
                    <a:pt x="4635" y="11807"/>
                    <a:pt x="5006" y="11943"/>
                    <a:pt x="5372" y="11943"/>
                  </a:cubicBezTo>
                  <a:cubicBezTo>
                    <a:pt x="6135" y="11943"/>
                    <a:pt x="6870" y="11348"/>
                    <a:pt x="6870" y="10454"/>
                  </a:cubicBezTo>
                  <a:lnTo>
                    <a:pt x="6870" y="1489"/>
                  </a:lnTo>
                  <a:cubicBezTo>
                    <a:pt x="6870" y="595"/>
                    <a:pt x="6135" y="1"/>
                    <a:pt x="5372" y="1"/>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1"/>
            <p:cNvSpPr/>
            <p:nvPr/>
          </p:nvSpPr>
          <p:spPr>
            <a:xfrm>
              <a:off x="2921975" y="3768475"/>
              <a:ext cx="2542090" cy="753400"/>
            </a:xfrm>
            <a:custGeom>
              <a:rect b="b" l="l" r="r" t="t"/>
              <a:pathLst>
                <a:path extrusionOk="0" h="30136" w="114123">
                  <a:moveTo>
                    <a:pt x="14836" y="0"/>
                  </a:moveTo>
                  <a:lnTo>
                    <a:pt x="1" y="15062"/>
                  </a:lnTo>
                  <a:lnTo>
                    <a:pt x="14836" y="30135"/>
                  </a:lnTo>
                  <a:lnTo>
                    <a:pt x="114122" y="30135"/>
                  </a:lnTo>
                  <a:lnTo>
                    <a:pt x="101252" y="17276"/>
                  </a:lnTo>
                  <a:cubicBezTo>
                    <a:pt x="100644" y="16669"/>
                    <a:pt x="100335" y="15860"/>
                    <a:pt x="100335" y="15062"/>
                  </a:cubicBezTo>
                  <a:cubicBezTo>
                    <a:pt x="100335" y="14264"/>
                    <a:pt x="100644" y="13466"/>
                    <a:pt x="101252" y="12859"/>
                  </a:cubicBezTo>
                  <a:lnTo>
                    <a:pt x="114110" y="0"/>
                  </a:lnTo>
                  <a:close/>
                </a:path>
              </a:pathLst>
            </a:custGeom>
            <a:solidFill>
              <a:srgbClr val="CFE2F3"/>
            </a:solidFill>
            <a:ln cap="flat" cmpd="sng" w="9525">
              <a:solidFill>
                <a:srgbClr val="000000"/>
              </a:solidFill>
              <a:prstDash val="solid"/>
              <a:round/>
              <a:headEnd len="sm" w="sm" type="none"/>
              <a:tailEnd len="sm" w="sm" type="none"/>
            </a:ln>
          </p:spPr>
          <p:txBody>
            <a:bodyPr anchorCtr="0" anchor="ctr" bIns="91425" lIns="548625" spcFirstLastPara="1" rIns="5486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200">
                  <a:solidFill>
                    <a:srgbClr val="434343"/>
                  </a:solidFill>
                  <a:latin typeface="Roboto"/>
                  <a:ea typeface="Roboto"/>
                  <a:cs typeface="Roboto"/>
                  <a:sym typeface="Roboto"/>
                </a:rPr>
                <a:t>It controls how quickly the model is adapted to the problem.</a:t>
              </a:r>
              <a:endParaRPr b="0" i="0" sz="1200" u="none" cap="none" strike="noStrike">
                <a:solidFill>
                  <a:srgbClr val="434343"/>
                </a:solidFill>
                <a:latin typeface="Roboto"/>
                <a:ea typeface="Roboto"/>
                <a:cs typeface="Roboto"/>
                <a:sym typeface="Roboto"/>
              </a:endParaRPr>
            </a:p>
          </p:txBody>
        </p:sp>
        <p:sp>
          <p:nvSpPr>
            <p:cNvPr id="1079" name="Google Shape;1079;p1"/>
            <p:cNvSpPr txBox="1"/>
            <p:nvPr/>
          </p:nvSpPr>
          <p:spPr>
            <a:xfrm>
              <a:off x="1251900" y="3934550"/>
              <a:ext cx="1727400" cy="4296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2000"/>
                <a:buFont typeface="Arial"/>
                <a:buNone/>
              </a:pPr>
              <a:r>
                <a:rPr lang="en" sz="1800">
                  <a:solidFill>
                    <a:schemeClr val="accent4"/>
                  </a:solidFill>
                  <a:latin typeface="Fira Sans Extra Condensed Medium"/>
                  <a:ea typeface="Fira Sans Extra Condensed Medium"/>
                  <a:cs typeface="Fira Sans Extra Condensed Medium"/>
                  <a:sym typeface="Fira Sans Extra Condensed Medium"/>
                </a:rPr>
                <a:t>learning_rate</a:t>
              </a:r>
              <a:endParaRPr b="0" i="0" sz="1800" u="none" cap="none" strike="noStrike">
                <a:solidFill>
                  <a:schemeClr val="accent4"/>
                </a:solidFill>
                <a:latin typeface="Fira Sans Extra Condensed Medium"/>
                <a:ea typeface="Fira Sans Extra Condensed Medium"/>
                <a:cs typeface="Fira Sans Extra Condensed Medium"/>
                <a:sym typeface="Fira Sans Extra Condensed Medium"/>
              </a:endParaRPr>
            </a:p>
          </p:txBody>
        </p:sp>
      </p:grpSp>
      <p:grpSp>
        <p:nvGrpSpPr>
          <p:cNvPr id="1080" name="Google Shape;1080;p1"/>
          <p:cNvGrpSpPr/>
          <p:nvPr/>
        </p:nvGrpSpPr>
        <p:grpSpPr>
          <a:xfrm>
            <a:off x="2673625" y="971150"/>
            <a:ext cx="5056425" cy="923575"/>
            <a:chOff x="2673625" y="934650"/>
            <a:chExt cx="5056425" cy="923575"/>
          </a:xfrm>
        </p:grpSpPr>
        <p:sp>
          <p:nvSpPr>
            <p:cNvPr id="1081" name="Google Shape;1081;p1"/>
            <p:cNvSpPr txBox="1"/>
            <p:nvPr/>
          </p:nvSpPr>
          <p:spPr>
            <a:xfrm>
              <a:off x="2673625" y="1155725"/>
              <a:ext cx="788700" cy="4812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3500"/>
                <a:buFont typeface="Arial"/>
                <a:buNone/>
              </a:pPr>
              <a:r>
                <a:rPr b="0" i="0" lang="en" sz="3500" u="none" cap="none" strike="noStrike">
                  <a:solidFill>
                    <a:schemeClr val="accent6"/>
                  </a:solidFill>
                  <a:latin typeface="Fira Sans Extra Condensed Medium"/>
                  <a:ea typeface="Fira Sans Extra Condensed Medium"/>
                  <a:cs typeface="Fira Sans Extra Condensed Medium"/>
                  <a:sym typeface="Fira Sans Extra Condensed Medium"/>
                </a:rPr>
                <a:t>01</a:t>
              </a:r>
              <a:endParaRPr b="0" i="0" sz="3500" u="none" cap="none" strike="noStrike">
                <a:solidFill>
                  <a:schemeClr val="accent6"/>
                </a:solidFill>
                <a:latin typeface="Fira Sans Extra Condensed Medium"/>
                <a:ea typeface="Fira Sans Extra Condensed Medium"/>
                <a:cs typeface="Fira Sans Extra Condensed Medium"/>
                <a:sym typeface="Fira Sans Extra Condensed Medium"/>
              </a:endParaRPr>
            </a:p>
          </p:txBody>
        </p:sp>
        <p:sp>
          <p:nvSpPr>
            <p:cNvPr id="1082" name="Google Shape;1082;p1"/>
            <p:cNvSpPr/>
            <p:nvPr/>
          </p:nvSpPr>
          <p:spPr>
            <a:xfrm>
              <a:off x="3466375" y="934650"/>
              <a:ext cx="566175" cy="923575"/>
            </a:xfrm>
            <a:custGeom>
              <a:rect b="b" l="l" r="r" t="t"/>
              <a:pathLst>
                <a:path extrusionOk="0" h="36943" w="22647">
                  <a:moveTo>
                    <a:pt x="3869" y="0"/>
                  </a:moveTo>
                  <a:cubicBezTo>
                    <a:pt x="3069" y="0"/>
                    <a:pt x="2269" y="304"/>
                    <a:pt x="1655" y="911"/>
                  </a:cubicBezTo>
                  <a:lnTo>
                    <a:pt x="1" y="2566"/>
                  </a:lnTo>
                  <a:lnTo>
                    <a:pt x="13693" y="16258"/>
                  </a:lnTo>
                  <a:cubicBezTo>
                    <a:pt x="14919" y="17484"/>
                    <a:pt x="14919" y="19461"/>
                    <a:pt x="13693" y="20675"/>
                  </a:cubicBezTo>
                  <a:lnTo>
                    <a:pt x="1" y="34379"/>
                  </a:lnTo>
                  <a:lnTo>
                    <a:pt x="1655" y="36022"/>
                  </a:lnTo>
                  <a:cubicBezTo>
                    <a:pt x="2269" y="36636"/>
                    <a:pt x="3069" y="36942"/>
                    <a:pt x="3869" y="36942"/>
                  </a:cubicBezTo>
                  <a:cubicBezTo>
                    <a:pt x="4668" y="36942"/>
                    <a:pt x="5465" y="36636"/>
                    <a:pt x="6073" y="36022"/>
                  </a:cubicBezTo>
                  <a:lnTo>
                    <a:pt x="21420" y="20675"/>
                  </a:lnTo>
                  <a:cubicBezTo>
                    <a:pt x="22646" y="19461"/>
                    <a:pt x="22646" y="17484"/>
                    <a:pt x="21420" y="16258"/>
                  </a:cubicBezTo>
                  <a:lnTo>
                    <a:pt x="6073" y="911"/>
                  </a:lnTo>
                  <a:cubicBezTo>
                    <a:pt x="5465" y="304"/>
                    <a:pt x="4668" y="0"/>
                    <a:pt x="3869"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1"/>
            <p:cNvSpPr/>
            <p:nvPr/>
          </p:nvSpPr>
          <p:spPr>
            <a:xfrm>
              <a:off x="3533650" y="1247050"/>
              <a:ext cx="171775" cy="298550"/>
            </a:xfrm>
            <a:custGeom>
              <a:rect b="b" l="l" r="r" t="t"/>
              <a:pathLst>
                <a:path extrusionOk="0" h="11942" w="6871">
                  <a:moveTo>
                    <a:pt x="1501" y="0"/>
                  </a:moveTo>
                  <a:cubicBezTo>
                    <a:pt x="737" y="0"/>
                    <a:pt x="0" y="597"/>
                    <a:pt x="0" y="1500"/>
                  </a:cubicBezTo>
                  <a:lnTo>
                    <a:pt x="0" y="10453"/>
                  </a:lnTo>
                  <a:cubicBezTo>
                    <a:pt x="0" y="11347"/>
                    <a:pt x="736" y="11942"/>
                    <a:pt x="1499" y="11942"/>
                  </a:cubicBezTo>
                  <a:cubicBezTo>
                    <a:pt x="1864" y="11942"/>
                    <a:pt x="2236" y="11806"/>
                    <a:pt x="2536" y="11501"/>
                  </a:cubicBezTo>
                  <a:lnTo>
                    <a:pt x="5382" y="8656"/>
                  </a:lnTo>
                  <a:cubicBezTo>
                    <a:pt x="6870" y="7179"/>
                    <a:pt x="6870" y="4774"/>
                    <a:pt x="5382" y="3286"/>
                  </a:cubicBezTo>
                  <a:lnTo>
                    <a:pt x="2536" y="440"/>
                  </a:lnTo>
                  <a:cubicBezTo>
                    <a:pt x="2236" y="136"/>
                    <a:pt x="1865" y="0"/>
                    <a:pt x="1501"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1"/>
            <p:cNvSpPr/>
            <p:nvPr/>
          </p:nvSpPr>
          <p:spPr>
            <a:xfrm>
              <a:off x="3680100" y="1019625"/>
              <a:ext cx="2599129" cy="753400"/>
            </a:xfrm>
            <a:custGeom>
              <a:rect b="b" l="l" r="r" t="t"/>
              <a:pathLst>
                <a:path extrusionOk="0" h="30136" w="114122">
                  <a:moveTo>
                    <a:pt x="0" y="0"/>
                  </a:moveTo>
                  <a:lnTo>
                    <a:pt x="12871" y="12859"/>
                  </a:lnTo>
                  <a:cubicBezTo>
                    <a:pt x="13478" y="13466"/>
                    <a:pt x="13788" y="14276"/>
                    <a:pt x="13788" y="15074"/>
                  </a:cubicBezTo>
                  <a:cubicBezTo>
                    <a:pt x="13788" y="15871"/>
                    <a:pt x="13478" y="16669"/>
                    <a:pt x="12871" y="17276"/>
                  </a:cubicBezTo>
                  <a:lnTo>
                    <a:pt x="12" y="30135"/>
                  </a:lnTo>
                  <a:lnTo>
                    <a:pt x="99286" y="30135"/>
                  </a:lnTo>
                  <a:lnTo>
                    <a:pt x="114122" y="15074"/>
                  </a:lnTo>
                  <a:lnTo>
                    <a:pt x="99286" y="0"/>
                  </a:lnTo>
                  <a:close/>
                </a:path>
              </a:pathLst>
            </a:custGeom>
            <a:solidFill>
              <a:srgbClr val="FCE5CD"/>
            </a:solidFill>
            <a:ln cap="flat" cmpd="sng" w="9525">
              <a:solidFill>
                <a:srgbClr val="000000"/>
              </a:solidFill>
              <a:prstDash val="solid"/>
              <a:round/>
              <a:headEnd len="sm" w="sm" type="none"/>
              <a:tailEnd len="sm" w="sm" type="none"/>
            </a:ln>
          </p:spPr>
          <p:txBody>
            <a:bodyPr anchorCtr="0" anchor="ctr" bIns="91425" lIns="548625" spcFirstLastPara="1" rIns="5486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200">
                  <a:solidFill>
                    <a:srgbClr val="434343"/>
                  </a:solidFill>
                  <a:latin typeface="Roboto"/>
                  <a:ea typeface="Roboto"/>
                  <a:cs typeface="Roboto"/>
                  <a:sym typeface="Roboto"/>
                </a:rPr>
                <a:t>The number of trees (or rounds)</a:t>
              </a:r>
              <a:endParaRPr b="0" i="0" sz="1200" u="none" cap="none" strike="noStrike">
                <a:solidFill>
                  <a:srgbClr val="434343"/>
                </a:solidFill>
                <a:latin typeface="Roboto"/>
                <a:ea typeface="Roboto"/>
                <a:cs typeface="Roboto"/>
                <a:sym typeface="Roboto"/>
              </a:endParaRPr>
            </a:p>
          </p:txBody>
        </p:sp>
        <p:sp>
          <p:nvSpPr>
            <p:cNvPr id="1085" name="Google Shape;1085;p1"/>
            <p:cNvSpPr txBox="1"/>
            <p:nvPr/>
          </p:nvSpPr>
          <p:spPr>
            <a:xfrm>
              <a:off x="6319150" y="1181525"/>
              <a:ext cx="14109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lang="en" sz="1800">
                  <a:solidFill>
                    <a:schemeClr val="accent6"/>
                  </a:solidFill>
                  <a:latin typeface="Fira Sans Extra Condensed Medium"/>
                  <a:ea typeface="Fira Sans Extra Condensed Medium"/>
                  <a:cs typeface="Fira Sans Extra Condensed Medium"/>
                  <a:sym typeface="Fira Sans Extra Condensed Medium"/>
                </a:rPr>
                <a:t>N_estimator</a:t>
              </a:r>
              <a:endParaRPr b="0" i="0" sz="1800" u="none" cap="none" strike="noStrike">
                <a:solidFill>
                  <a:schemeClr val="accent6"/>
                </a:solidFill>
                <a:latin typeface="Fira Sans Extra Condensed Medium"/>
                <a:ea typeface="Fira Sans Extra Condensed Medium"/>
                <a:cs typeface="Fira Sans Extra Condensed Medium"/>
                <a:sym typeface="Fira Sans Extra Condensed Medium"/>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089" name="Shape 1089"/>
        <p:cNvGrpSpPr/>
        <p:nvPr/>
      </p:nvGrpSpPr>
      <p:grpSpPr>
        <a:xfrm>
          <a:off x="0" y="0"/>
          <a:ext cx="0" cy="0"/>
          <a:chOff x="0" y="0"/>
          <a:chExt cx="0" cy="0"/>
        </a:xfrm>
      </p:grpSpPr>
      <p:sp>
        <p:nvSpPr>
          <p:cNvPr id="1090" name="Google Shape;1090;gc9a7014154_1_585"/>
          <p:cNvSpPr txBox="1"/>
          <p:nvPr>
            <p:ph idx="12" type="sldNum"/>
          </p:nvPr>
        </p:nvSpPr>
        <p:spPr>
          <a:xfrm>
            <a:off x="9967597" y="2384600"/>
            <a:ext cx="645600" cy="2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fld id="{00000000-1234-1234-1234-123412341234}" type="slidenum">
              <a:rPr lang="en"/>
              <a:t>‹#›</a:t>
            </a:fld>
            <a:endParaRPr/>
          </a:p>
        </p:txBody>
      </p:sp>
      <p:sp>
        <p:nvSpPr>
          <p:cNvPr id="1091" name="Google Shape;1091;gc9a7014154_1_585"/>
          <p:cNvSpPr txBox="1"/>
          <p:nvPr/>
        </p:nvSpPr>
        <p:spPr>
          <a:xfrm>
            <a:off x="705000" y="908589"/>
            <a:ext cx="7734000" cy="1476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2600">
                <a:latin typeface="Cambria"/>
                <a:ea typeface="Cambria"/>
                <a:cs typeface="Cambria"/>
                <a:sym typeface="Cambria"/>
              </a:rPr>
              <a:t>Artificial Neural Network Parameters :</a:t>
            </a:r>
            <a:endParaRPr b="1" sz="2600">
              <a:latin typeface="Cambria"/>
              <a:ea typeface="Cambria"/>
              <a:cs typeface="Cambria"/>
              <a:sym typeface="Cambria"/>
            </a:endParaRPr>
          </a:p>
          <a:p>
            <a:pPr indent="0" lvl="0" marL="0" rtl="0" algn="ctr">
              <a:spcBef>
                <a:spcPts val="0"/>
              </a:spcBef>
              <a:spcAft>
                <a:spcPts val="0"/>
              </a:spcAft>
              <a:buClr>
                <a:schemeClr val="dk1"/>
              </a:buClr>
              <a:buSzPts val="1100"/>
              <a:buFont typeface="Arial"/>
              <a:buNone/>
            </a:pPr>
            <a:r>
              <a:t/>
            </a:r>
            <a:endParaRPr b="1" sz="1800">
              <a:latin typeface="Cambria"/>
              <a:ea typeface="Cambria"/>
              <a:cs typeface="Cambria"/>
              <a:sym typeface="Cambria"/>
            </a:endParaRPr>
          </a:p>
          <a:p>
            <a:pPr indent="0" lvl="0" marL="0" rtl="0" algn="ctr">
              <a:spcBef>
                <a:spcPts val="0"/>
              </a:spcBef>
              <a:spcAft>
                <a:spcPts val="0"/>
              </a:spcAft>
              <a:buClr>
                <a:schemeClr val="dk1"/>
              </a:buClr>
              <a:buSzPts val="1100"/>
              <a:buFont typeface="Arial"/>
              <a:buNone/>
            </a:pPr>
            <a:r>
              <a:rPr b="1" lang="en" sz="1800">
                <a:latin typeface="Cambria"/>
                <a:ea typeface="Cambria"/>
                <a:cs typeface="Cambria"/>
                <a:sym typeface="Cambria"/>
              </a:rPr>
              <a:t>Number of hidden layer=3, nodes=8, batch_size=32, epochs=100, optimizer=”Adam”</a:t>
            </a:r>
            <a:endParaRPr b="1" sz="1800">
              <a:latin typeface="Cambria"/>
              <a:ea typeface="Cambria"/>
              <a:cs typeface="Cambria"/>
              <a:sym typeface="Cambria"/>
            </a:endParaRPr>
          </a:p>
        </p:txBody>
      </p:sp>
      <p:sp>
        <p:nvSpPr>
          <p:cNvPr id="1092" name="Google Shape;1092;gc9a7014154_1_585"/>
          <p:cNvSpPr txBox="1"/>
          <p:nvPr/>
        </p:nvSpPr>
        <p:spPr>
          <a:xfrm>
            <a:off x="644782" y="2849640"/>
            <a:ext cx="7734000" cy="1517700"/>
          </a:xfrm>
          <a:prstGeom prst="rect">
            <a:avLst/>
          </a:prstGeom>
          <a:noFill/>
          <a:ln>
            <a:noFill/>
          </a:ln>
        </p:spPr>
        <p:txBody>
          <a:bodyPr anchorCtr="0" anchor="t" bIns="91425" lIns="91425" spcFirstLastPara="1" rIns="91425" wrap="square" tIns="91425">
            <a:spAutoFit/>
          </a:bodyPr>
          <a:lstStyle/>
          <a:p>
            <a:pPr indent="0" lvl="0" marL="457200" rtl="0" algn="ctr">
              <a:lnSpc>
                <a:spcPct val="115000"/>
              </a:lnSpc>
              <a:spcBef>
                <a:spcPts val="0"/>
              </a:spcBef>
              <a:spcAft>
                <a:spcPts val="0"/>
              </a:spcAft>
              <a:buClr>
                <a:schemeClr val="dk1"/>
              </a:buClr>
              <a:buSzPts val="1100"/>
              <a:buFont typeface="Arial"/>
              <a:buNone/>
            </a:pPr>
            <a:r>
              <a:rPr b="1" lang="en" sz="2600">
                <a:latin typeface="Cambria"/>
                <a:ea typeface="Cambria"/>
                <a:cs typeface="Cambria"/>
                <a:sym typeface="Cambria"/>
              </a:rPr>
              <a:t>Convolutional Neural Network Parameters:</a:t>
            </a:r>
            <a:endParaRPr b="1" sz="2600">
              <a:latin typeface="Cambria"/>
              <a:ea typeface="Cambria"/>
              <a:cs typeface="Cambria"/>
              <a:sym typeface="Cambria"/>
            </a:endParaRPr>
          </a:p>
          <a:p>
            <a:pPr indent="0" lvl="0" marL="457200" rtl="0" algn="l">
              <a:lnSpc>
                <a:spcPct val="115000"/>
              </a:lnSpc>
              <a:spcBef>
                <a:spcPts val="0"/>
              </a:spcBef>
              <a:spcAft>
                <a:spcPts val="0"/>
              </a:spcAft>
              <a:buClr>
                <a:schemeClr val="dk1"/>
              </a:buClr>
              <a:buSzPts val="1100"/>
              <a:buFont typeface="Arial"/>
              <a:buNone/>
            </a:pPr>
            <a:r>
              <a:t/>
            </a:r>
            <a:endParaRPr b="1" sz="1800">
              <a:latin typeface="Cambria"/>
              <a:ea typeface="Cambria"/>
              <a:cs typeface="Cambria"/>
              <a:sym typeface="Cambria"/>
            </a:endParaRPr>
          </a:p>
          <a:p>
            <a:pPr indent="0" lvl="0" marL="0" rtl="0" algn="ctr">
              <a:spcBef>
                <a:spcPts val="0"/>
              </a:spcBef>
              <a:spcAft>
                <a:spcPts val="0"/>
              </a:spcAft>
              <a:buNone/>
            </a:pPr>
            <a:r>
              <a:rPr b="1" lang="en" sz="1800">
                <a:latin typeface="Cambria"/>
                <a:ea typeface="Cambria"/>
                <a:cs typeface="Cambria"/>
                <a:sym typeface="Cambria"/>
              </a:rPr>
              <a:t>Number of hidden layer=6(2+2+1+1), nodes=8, batch_size=32, epochs=100, optimizer=”Adam”</a:t>
            </a:r>
            <a:endParaRPr sz="1800">
              <a:latin typeface="Cambria"/>
              <a:ea typeface="Cambria"/>
              <a:cs typeface="Cambria"/>
              <a:sym typeface="Cambri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096" name="Shape 1096"/>
        <p:cNvGrpSpPr/>
        <p:nvPr/>
      </p:nvGrpSpPr>
      <p:grpSpPr>
        <a:xfrm>
          <a:off x="0" y="0"/>
          <a:ext cx="0" cy="0"/>
          <a:chOff x="0" y="0"/>
          <a:chExt cx="0" cy="0"/>
        </a:xfrm>
      </p:grpSpPr>
      <p:sp>
        <p:nvSpPr>
          <p:cNvPr id="1097" name="Google Shape;1097;g79f941633b_12_4"/>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Metric for Analysis of Model </a:t>
            </a:r>
            <a:r>
              <a:rPr lang="en"/>
              <a:t>Performance</a:t>
            </a:r>
            <a:endParaRPr/>
          </a:p>
        </p:txBody>
      </p:sp>
      <p:cxnSp>
        <p:nvCxnSpPr>
          <p:cNvPr id="1098" name="Google Shape;1098;g79f941633b_12_4"/>
          <p:cNvCxnSpPr>
            <a:stCxn id="1099" idx="0"/>
          </p:cNvCxnSpPr>
          <p:nvPr/>
        </p:nvCxnSpPr>
        <p:spPr>
          <a:xfrm flipH="1" rot="5400000">
            <a:off x="865075" y="926913"/>
            <a:ext cx="624300" cy="2381100"/>
          </a:xfrm>
          <a:prstGeom prst="bentConnector2">
            <a:avLst/>
          </a:prstGeom>
          <a:noFill/>
          <a:ln cap="flat" cmpd="sng" w="19050">
            <a:solidFill>
              <a:srgbClr val="FF0000"/>
            </a:solidFill>
            <a:prstDash val="solid"/>
            <a:round/>
            <a:headEnd len="med" w="med" type="triangle"/>
            <a:tailEnd len="sm" w="sm" type="none"/>
          </a:ln>
        </p:spPr>
      </p:cxnSp>
      <p:grpSp>
        <p:nvGrpSpPr>
          <p:cNvPr id="1100" name="Google Shape;1100;g79f941633b_12_4"/>
          <p:cNvGrpSpPr/>
          <p:nvPr/>
        </p:nvGrpSpPr>
        <p:grpSpPr>
          <a:xfrm>
            <a:off x="1532425" y="2429613"/>
            <a:ext cx="3026400" cy="1668600"/>
            <a:chOff x="1532425" y="2429613"/>
            <a:chExt cx="3026400" cy="1668600"/>
          </a:xfrm>
        </p:grpSpPr>
        <p:sp>
          <p:nvSpPr>
            <p:cNvPr id="1099" name="Google Shape;1099;g79f941633b_12_4"/>
            <p:cNvSpPr/>
            <p:nvPr/>
          </p:nvSpPr>
          <p:spPr>
            <a:xfrm>
              <a:off x="1532425" y="2429613"/>
              <a:ext cx="1670700" cy="16686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01" name="Google Shape;1101;g79f941633b_12_4"/>
            <p:cNvCxnSpPr>
              <a:stCxn id="1099" idx="1"/>
              <a:endCxn id="1102" idx="2"/>
            </p:cNvCxnSpPr>
            <p:nvPr/>
          </p:nvCxnSpPr>
          <p:spPr>
            <a:xfrm>
              <a:off x="1532425" y="3263913"/>
              <a:ext cx="3026400" cy="324000"/>
            </a:xfrm>
            <a:prstGeom prst="bentConnector4">
              <a:avLst>
                <a:gd fmla="val -7868" name="adj1"/>
                <a:gd fmla="val 330995" name="adj2"/>
              </a:avLst>
            </a:prstGeom>
            <a:noFill/>
            <a:ln cap="flat" cmpd="sng" w="19050">
              <a:solidFill>
                <a:schemeClr val="accent1"/>
              </a:solidFill>
              <a:prstDash val="solid"/>
              <a:round/>
              <a:headEnd len="sm" w="sm" type="none"/>
              <a:tailEnd len="med" w="med" type="triangle"/>
            </a:ln>
          </p:spPr>
        </p:cxnSp>
        <p:sp>
          <p:nvSpPr>
            <p:cNvPr id="1103" name="Google Shape;1103;g79f941633b_12_4"/>
            <p:cNvSpPr txBox="1"/>
            <p:nvPr/>
          </p:nvSpPr>
          <p:spPr>
            <a:xfrm>
              <a:off x="1674625" y="2531252"/>
              <a:ext cx="1386300" cy="348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n" sz="1600">
                  <a:solidFill>
                    <a:srgbClr val="FFFFFF"/>
                  </a:solidFill>
                  <a:latin typeface="Fira Sans Extra Condensed Medium"/>
                  <a:ea typeface="Fira Sans Extra Condensed Medium"/>
                  <a:cs typeface="Fira Sans Extra Condensed Medium"/>
                  <a:sym typeface="Fira Sans Extra Condensed Medium"/>
                </a:rPr>
                <a:t>Accuracy</a:t>
              </a:r>
              <a:endParaRPr b="0" i="0" sz="1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sp>
          <p:nvSpPr>
            <p:cNvPr id="1104" name="Google Shape;1104;g79f941633b_12_4"/>
            <p:cNvSpPr txBox="1"/>
            <p:nvPr/>
          </p:nvSpPr>
          <p:spPr>
            <a:xfrm>
              <a:off x="1696225" y="3140863"/>
              <a:ext cx="1343100" cy="62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rgbClr val="FFFFFF"/>
                  </a:solidFill>
                  <a:latin typeface="Roboto"/>
                  <a:ea typeface="Roboto"/>
                  <a:cs typeface="Roboto"/>
                  <a:sym typeface="Roboto"/>
                </a:rPr>
                <a:t>This is the most common metric used to just analyse the model’s performance</a:t>
              </a:r>
              <a:endParaRPr b="0" i="0" sz="1200" u="none" cap="none" strike="noStrike">
                <a:solidFill>
                  <a:srgbClr val="FFFFFF"/>
                </a:solidFill>
                <a:latin typeface="Roboto"/>
                <a:ea typeface="Roboto"/>
                <a:cs typeface="Roboto"/>
                <a:sym typeface="Roboto"/>
              </a:endParaRPr>
            </a:p>
          </p:txBody>
        </p:sp>
      </p:grpSp>
      <p:grpSp>
        <p:nvGrpSpPr>
          <p:cNvPr id="1105" name="Google Shape;1105;g79f941633b_12_4"/>
          <p:cNvGrpSpPr/>
          <p:nvPr/>
        </p:nvGrpSpPr>
        <p:grpSpPr>
          <a:xfrm>
            <a:off x="3723551" y="1410388"/>
            <a:ext cx="2964900" cy="2177400"/>
            <a:chOff x="3723551" y="1410388"/>
            <a:chExt cx="2964900" cy="2177400"/>
          </a:xfrm>
        </p:grpSpPr>
        <p:sp>
          <p:nvSpPr>
            <p:cNvPr id="1102" name="Google Shape;1102;g79f941633b_12_4"/>
            <p:cNvSpPr/>
            <p:nvPr/>
          </p:nvSpPr>
          <p:spPr>
            <a:xfrm>
              <a:off x="3723551" y="1919188"/>
              <a:ext cx="1670700" cy="1668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06" name="Google Shape;1106;g79f941633b_12_4"/>
            <p:cNvCxnSpPr>
              <a:stCxn id="1102" idx="1"/>
              <a:endCxn id="1107" idx="0"/>
            </p:cNvCxnSpPr>
            <p:nvPr/>
          </p:nvCxnSpPr>
          <p:spPr>
            <a:xfrm flipH="1" rot="10800000">
              <a:off x="3723551" y="1410388"/>
              <a:ext cx="2964900" cy="1343100"/>
            </a:xfrm>
            <a:prstGeom prst="bentConnector4">
              <a:avLst>
                <a:gd fmla="val -8031" name="adj1"/>
                <a:gd fmla="val 117730" name="adj2"/>
              </a:avLst>
            </a:prstGeom>
            <a:noFill/>
            <a:ln cap="flat" cmpd="sng" w="19050">
              <a:solidFill>
                <a:schemeClr val="accent5"/>
              </a:solidFill>
              <a:prstDash val="solid"/>
              <a:round/>
              <a:headEnd len="sm" w="sm" type="none"/>
              <a:tailEnd len="med" w="med" type="triangle"/>
            </a:ln>
          </p:spPr>
        </p:cxnSp>
        <p:sp>
          <p:nvSpPr>
            <p:cNvPr id="1108" name="Google Shape;1108;g79f941633b_12_4"/>
            <p:cNvSpPr txBox="1"/>
            <p:nvPr/>
          </p:nvSpPr>
          <p:spPr>
            <a:xfrm>
              <a:off x="3865750" y="2025252"/>
              <a:ext cx="1386300" cy="348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n" sz="1600">
                  <a:solidFill>
                    <a:srgbClr val="FFFFFF"/>
                  </a:solidFill>
                  <a:latin typeface="Fira Sans Extra Condensed Medium"/>
                  <a:ea typeface="Fira Sans Extra Condensed Medium"/>
                  <a:cs typeface="Fira Sans Extra Condensed Medium"/>
                  <a:sym typeface="Fira Sans Extra Condensed Medium"/>
                </a:rPr>
                <a:t>F1</a:t>
              </a:r>
              <a:endParaRPr b="0" i="0" sz="1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sp>
          <p:nvSpPr>
            <p:cNvPr id="1109" name="Google Shape;1109;g79f941633b_12_4"/>
            <p:cNvSpPr txBox="1"/>
            <p:nvPr/>
          </p:nvSpPr>
          <p:spPr>
            <a:xfrm>
              <a:off x="3887350" y="2630438"/>
              <a:ext cx="1343100" cy="62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rgbClr val="FFFFFF"/>
                  </a:solidFill>
                  <a:latin typeface="Roboto"/>
                  <a:ea typeface="Roboto"/>
                  <a:cs typeface="Roboto"/>
                  <a:sym typeface="Roboto"/>
                </a:rPr>
                <a:t>It is the best way to incorporate both the precision and the recall of the model. </a:t>
              </a:r>
              <a:endParaRPr b="0" i="0" sz="1200" u="none" cap="none" strike="noStrike">
                <a:solidFill>
                  <a:srgbClr val="FFFFFF"/>
                </a:solidFill>
                <a:latin typeface="Roboto"/>
                <a:ea typeface="Roboto"/>
                <a:cs typeface="Roboto"/>
                <a:sym typeface="Roboto"/>
              </a:endParaRPr>
            </a:p>
          </p:txBody>
        </p:sp>
      </p:grpSp>
      <p:grpSp>
        <p:nvGrpSpPr>
          <p:cNvPr id="1110" name="Google Shape;1110;g79f941633b_12_4"/>
          <p:cNvGrpSpPr/>
          <p:nvPr/>
        </p:nvGrpSpPr>
        <p:grpSpPr>
          <a:xfrm>
            <a:off x="5914730" y="1410377"/>
            <a:ext cx="3229357" cy="2925878"/>
            <a:chOff x="5914678" y="1410388"/>
            <a:chExt cx="3487050" cy="2925000"/>
          </a:xfrm>
        </p:grpSpPr>
        <p:sp>
          <p:nvSpPr>
            <p:cNvPr id="1107" name="Google Shape;1107;g79f941633b_12_4"/>
            <p:cNvSpPr/>
            <p:nvPr/>
          </p:nvSpPr>
          <p:spPr>
            <a:xfrm>
              <a:off x="5914678" y="1410388"/>
              <a:ext cx="1670700" cy="16686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g79f941633b_12_4"/>
            <p:cNvSpPr txBox="1"/>
            <p:nvPr/>
          </p:nvSpPr>
          <p:spPr>
            <a:xfrm>
              <a:off x="6056875" y="1442402"/>
              <a:ext cx="1386300" cy="348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n" sz="1600">
                  <a:solidFill>
                    <a:srgbClr val="FFFFFF"/>
                  </a:solidFill>
                  <a:latin typeface="Fira Sans Extra Condensed Medium"/>
                  <a:ea typeface="Fira Sans Extra Condensed Medium"/>
                  <a:cs typeface="Fira Sans Extra Condensed Medium"/>
                  <a:sym typeface="Fira Sans Extra Condensed Medium"/>
                </a:rPr>
                <a:t>Revenue</a:t>
              </a:r>
              <a:endParaRPr b="0" i="0" sz="16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sp>
          <p:nvSpPr>
            <p:cNvPr id="1112" name="Google Shape;1112;g79f941633b_12_4"/>
            <p:cNvSpPr txBox="1"/>
            <p:nvPr/>
          </p:nvSpPr>
          <p:spPr>
            <a:xfrm>
              <a:off x="5933125" y="2066975"/>
              <a:ext cx="1633800" cy="62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rgbClr val="FFFFFF"/>
                  </a:solidFill>
                  <a:latin typeface="Roboto"/>
                  <a:ea typeface="Roboto"/>
                  <a:cs typeface="Roboto"/>
                  <a:sym typeface="Roboto"/>
                </a:rPr>
                <a:t>This is the custom metric which we built to </a:t>
              </a:r>
              <a:r>
                <a:rPr lang="en" sz="1200">
                  <a:solidFill>
                    <a:srgbClr val="FFFFFF"/>
                  </a:solidFill>
                  <a:latin typeface="Roboto"/>
                  <a:ea typeface="Roboto"/>
                  <a:cs typeface="Roboto"/>
                  <a:sym typeface="Roboto"/>
                </a:rPr>
                <a:t>calculate</a:t>
              </a:r>
              <a:r>
                <a:rPr lang="en" sz="1200">
                  <a:solidFill>
                    <a:srgbClr val="FFFFFF"/>
                  </a:solidFill>
                  <a:latin typeface="Roboto"/>
                  <a:ea typeface="Roboto"/>
                  <a:cs typeface="Roboto"/>
                  <a:sym typeface="Roboto"/>
                </a:rPr>
                <a:t> the total revenue generated by the model after bidding</a:t>
              </a:r>
              <a:endParaRPr b="0" i="0" sz="1200" u="none" cap="none" strike="noStrike">
                <a:solidFill>
                  <a:srgbClr val="FFFFFF"/>
                </a:solidFill>
                <a:latin typeface="Roboto"/>
                <a:ea typeface="Roboto"/>
                <a:cs typeface="Roboto"/>
                <a:sym typeface="Roboto"/>
              </a:endParaRPr>
            </a:p>
          </p:txBody>
        </p:sp>
        <p:cxnSp>
          <p:nvCxnSpPr>
            <p:cNvPr id="1113" name="Google Shape;1113;g79f941633b_12_4"/>
            <p:cNvCxnSpPr>
              <a:stCxn id="1107" idx="2"/>
            </p:cNvCxnSpPr>
            <p:nvPr/>
          </p:nvCxnSpPr>
          <p:spPr>
            <a:xfrm flipH="1" rot="-5400000">
              <a:off x="7447678" y="2381338"/>
              <a:ext cx="1256400" cy="2651700"/>
            </a:xfrm>
            <a:prstGeom prst="bentConnector2">
              <a:avLst/>
            </a:prstGeom>
            <a:noFill/>
            <a:ln cap="flat" cmpd="sng" w="19050">
              <a:solidFill>
                <a:schemeClr val="accent6"/>
              </a:solidFill>
              <a:prstDash val="solid"/>
              <a:round/>
              <a:headEnd len="sm" w="sm" type="none"/>
              <a:tailEnd len="sm" w="sm" type="none"/>
            </a:ln>
          </p:spPr>
        </p:cxn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g79f941633b_12_53"/>
          <p:cNvSpPr txBox="1"/>
          <p:nvPr>
            <p:ph type="title"/>
          </p:nvPr>
        </p:nvSpPr>
        <p:spPr>
          <a:xfrm>
            <a:off x="2335500" y="2858826"/>
            <a:ext cx="5789700" cy="1289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Results</a:t>
            </a:r>
            <a:endParaRPr/>
          </a:p>
        </p:txBody>
      </p:sp>
      <p:sp>
        <p:nvSpPr>
          <p:cNvPr id="1119" name="Google Shape;1119;g79f941633b_12_53"/>
          <p:cNvSpPr/>
          <p:nvPr/>
        </p:nvSpPr>
        <p:spPr>
          <a:xfrm flipH="1">
            <a:off x="3723960" y="1132541"/>
            <a:ext cx="1696079" cy="1433144"/>
          </a:xfrm>
          <a:custGeom>
            <a:rect b="b" l="l" r="r" t="t"/>
            <a:pathLst>
              <a:path extrusionOk="0" h="119678" w="141635">
                <a:moveTo>
                  <a:pt x="21729" y="0"/>
                </a:moveTo>
                <a:cubicBezTo>
                  <a:pt x="8419" y="0"/>
                  <a:pt x="1" y="14448"/>
                  <a:pt x="6713" y="26052"/>
                </a:cubicBezTo>
                <a:lnTo>
                  <a:pt x="55858" y="111032"/>
                </a:lnTo>
                <a:cubicBezTo>
                  <a:pt x="58930" y="116379"/>
                  <a:pt x="64618" y="119678"/>
                  <a:pt x="70875" y="119678"/>
                </a:cubicBezTo>
                <a:cubicBezTo>
                  <a:pt x="77018" y="119678"/>
                  <a:pt x="82706" y="116379"/>
                  <a:pt x="85777" y="111032"/>
                </a:cubicBezTo>
                <a:lnTo>
                  <a:pt x="134922" y="26052"/>
                </a:lnTo>
                <a:cubicBezTo>
                  <a:pt x="141634" y="14448"/>
                  <a:pt x="133216" y="0"/>
                  <a:pt x="119906" y="0"/>
                </a:cubicBezTo>
                <a:close/>
              </a:path>
            </a:pathLst>
          </a:custGeom>
          <a:solidFill>
            <a:srgbClr val="B526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34" name="Shape 334"/>
        <p:cNvGrpSpPr/>
        <p:nvPr/>
      </p:nvGrpSpPr>
      <p:grpSpPr>
        <a:xfrm>
          <a:off x="0" y="0"/>
          <a:ext cx="0" cy="0"/>
          <a:chOff x="0" y="0"/>
          <a:chExt cx="0" cy="0"/>
        </a:xfrm>
      </p:grpSpPr>
      <p:sp>
        <p:nvSpPr>
          <p:cNvPr id="335" name="Google Shape;335;g79f941633b_0_41"/>
          <p:cNvSpPr txBox="1"/>
          <p:nvPr>
            <p:ph type="title"/>
          </p:nvPr>
        </p:nvSpPr>
        <p:spPr>
          <a:xfrm>
            <a:off x="2846700" y="539500"/>
            <a:ext cx="3450600" cy="50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Problem Overview</a:t>
            </a:r>
            <a:endParaRPr/>
          </a:p>
        </p:txBody>
      </p:sp>
      <p:grpSp>
        <p:nvGrpSpPr>
          <p:cNvPr id="336" name="Google Shape;336;g79f941633b_0_41"/>
          <p:cNvGrpSpPr/>
          <p:nvPr/>
        </p:nvGrpSpPr>
        <p:grpSpPr>
          <a:xfrm>
            <a:off x="3852359" y="1415363"/>
            <a:ext cx="1459779" cy="2697700"/>
            <a:chOff x="3098059" y="1415363"/>
            <a:chExt cx="1459779" cy="2697700"/>
          </a:xfrm>
        </p:grpSpPr>
        <p:sp>
          <p:nvSpPr>
            <p:cNvPr id="337" name="Google Shape;337;g79f941633b_0_41"/>
            <p:cNvSpPr/>
            <p:nvPr/>
          </p:nvSpPr>
          <p:spPr>
            <a:xfrm>
              <a:off x="3098059" y="1848613"/>
              <a:ext cx="1456750" cy="2190091"/>
            </a:xfrm>
            <a:custGeom>
              <a:rect b="b" l="l" r="r" t="t"/>
              <a:pathLst>
                <a:path extrusionOk="0" h="94953" w="58270">
                  <a:moveTo>
                    <a:pt x="1" y="0"/>
                  </a:moveTo>
                  <a:lnTo>
                    <a:pt x="1" y="94952"/>
                  </a:lnTo>
                  <a:lnTo>
                    <a:pt x="58270" y="94952"/>
                  </a:lnTo>
                  <a:lnTo>
                    <a:pt x="58270" y="0"/>
                  </a:lnTo>
                  <a:close/>
                </a:path>
              </a:pathLst>
            </a:custGeom>
            <a:solidFill>
              <a:srgbClr val="F793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g79f941633b_0_41"/>
            <p:cNvSpPr/>
            <p:nvPr/>
          </p:nvSpPr>
          <p:spPr>
            <a:xfrm>
              <a:off x="3458038" y="1415363"/>
              <a:ext cx="725400" cy="802225"/>
            </a:xfrm>
            <a:custGeom>
              <a:rect b="b" l="l" r="r" t="t"/>
              <a:pathLst>
                <a:path extrusionOk="0" h="32089" w="29016">
                  <a:moveTo>
                    <a:pt x="14508" y="1"/>
                  </a:moveTo>
                  <a:cubicBezTo>
                    <a:pt x="13708" y="1"/>
                    <a:pt x="12907" y="209"/>
                    <a:pt x="12192" y="626"/>
                  </a:cubicBezTo>
                  <a:lnTo>
                    <a:pt x="2310" y="6329"/>
                  </a:lnTo>
                  <a:cubicBezTo>
                    <a:pt x="882" y="7151"/>
                    <a:pt x="0" y="8686"/>
                    <a:pt x="0" y="10341"/>
                  </a:cubicBezTo>
                  <a:lnTo>
                    <a:pt x="0" y="21748"/>
                  </a:lnTo>
                  <a:cubicBezTo>
                    <a:pt x="0" y="23403"/>
                    <a:pt x="882" y="24938"/>
                    <a:pt x="2310" y="25760"/>
                  </a:cubicBezTo>
                  <a:lnTo>
                    <a:pt x="12192" y="31463"/>
                  </a:lnTo>
                  <a:cubicBezTo>
                    <a:pt x="12907" y="31880"/>
                    <a:pt x="13708" y="32088"/>
                    <a:pt x="14508" y="32088"/>
                  </a:cubicBezTo>
                  <a:cubicBezTo>
                    <a:pt x="15309" y="32088"/>
                    <a:pt x="16110" y="31880"/>
                    <a:pt x="16824" y="31463"/>
                  </a:cubicBezTo>
                  <a:lnTo>
                    <a:pt x="26706" y="25760"/>
                  </a:lnTo>
                  <a:cubicBezTo>
                    <a:pt x="28135" y="24938"/>
                    <a:pt x="29016" y="23403"/>
                    <a:pt x="29016" y="21748"/>
                  </a:cubicBezTo>
                  <a:lnTo>
                    <a:pt x="29016" y="10341"/>
                  </a:lnTo>
                  <a:cubicBezTo>
                    <a:pt x="29016" y="8686"/>
                    <a:pt x="28135" y="7151"/>
                    <a:pt x="26706" y="6329"/>
                  </a:cubicBezTo>
                  <a:lnTo>
                    <a:pt x="16824" y="626"/>
                  </a:lnTo>
                  <a:cubicBezTo>
                    <a:pt x="16110" y="209"/>
                    <a:pt x="15309" y="1"/>
                    <a:pt x="14508" y="1"/>
                  </a:cubicBezTo>
                  <a:close/>
                </a:path>
              </a:pathLst>
            </a:custGeom>
            <a:solidFill>
              <a:srgbClr val="F79324"/>
            </a:solidFill>
            <a:ln cap="flat" cmpd="sng" w="37200">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9" name="Google Shape;339;g79f941633b_0_41"/>
            <p:cNvGrpSpPr/>
            <p:nvPr/>
          </p:nvGrpSpPr>
          <p:grpSpPr>
            <a:xfrm>
              <a:off x="3659101" y="1646856"/>
              <a:ext cx="340573" cy="339271"/>
              <a:chOff x="2085450" y="842250"/>
              <a:chExt cx="483700" cy="481850"/>
            </a:xfrm>
          </p:grpSpPr>
          <p:sp>
            <p:nvSpPr>
              <p:cNvPr id="340" name="Google Shape;340;g79f941633b_0_41"/>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F793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41" name="Google Shape;341;g79f941633b_0_41"/>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F793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42" name="Google Shape;342;g79f941633b_0_41"/>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F793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343" name="Google Shape;343;g79f941633b_0_41"/>
            <p:cNvSpPr txBox="1"/>
            <p:nvPr/>
          </p:nvSpPr>
          <p:spPr>
            <a:xfrm>
              <a:off x="3101038" y="2780495"/>
              <a:ext cx="1456800" cy="855600"/>
            </a:xfrm>
            <a:prstGeom prst="rect">
              <a:avLst/>
            </a:prstGeom>
            <a:solidFill>
              <a:srgbClr val="F7932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FFFFFF"/>
                  </a:solidFill>
                  <a:latin typeface="Roboto"/>
                  <a:ea typeface="Roboto"/>
                  <a:cs typeface="Roboto"/>
                  <a:sym typeface="Roboto"/>
                </a:rPr>
                <a:t> </a:t>
              </a:r>
              <a:r>
                <a:rPr b="0" i="0" lang="en" sz="1100" u="none" cap="none" strike="noStrike">
                  <a:solidFill>
                    <a:srgbClr val="FFFFFF"/>
                  </a:solidFill>
                  <a:latin typeface="Roboto"/>
                  <a:ea typeface="Roboto"/>
                  <a:cs typeface="Roboto"/>
                  <a:sym typeface="Roboto"/>
                </a:rPr>
                <a:t>Bid</a:t>
              </a:r>
              <a:r>
                <a:rPr lang="en" sz="1100">
                  <a:solidFill>
                    <a:srgbClr val="FFFFFF"/>
                  </a:solidFill>
                  <a:latin typeface="Roboto"/>
                  <a:ea typeface="Roboto"/>
                  <a:cs typeface="Roboto"/>
                  <a:sym typeface="Roboto"/>
                </a:rPr>
                <a:t>ding an amount such that the losses faced are minimal i.e. maximizing revenue</a:t>
              </a:r>
              <a:endParaRPr b="0" i="0" sz="1100" u="none" cap="none" strike="noStrike">
                <a:solidFill>
                  <a:srgbClr val="FFFFFF"/>
                </a:solidFill>
                <a:latin typeface="Roboto"/>
                <a:ea typeface="Roboto"/>
                <a:cs typeface="Roboto"/>
                <a:sym typeface="Roboto"/>
              </a:endParaRPr>
            </a:p>
          </p:txBody>
        </p:sp>
        <p:sp>
          <p:nvSpPr>
            <p:cNvPr id="344" name="Google Shape;344;g79f941633b_0_41"/>
            <p:cNvSpPr txBox="1"/>
            <p:nvPr/>
          </p:nvSpPr>
          <p:spPr>
            <a:xfrm>
              <a:off x="3101037" y="2247571"/>
              <a:ext cx="1456800" cy="429600"/>
            </a:xfrm>
            <a:prstGeom prst="rect">
              <a:avLst/>
            </a:prstGeom>
            <a:solidFill>
              <a:srgbClr val="F7932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Revenue</a:t>
              </a:r>
              <a:endParaRPr b="0" i="0" sz="17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sp>
          <p:nvSpPr>
            <p:cNvPr id="345" name="Google Shape;345;g79f941633b_0_41"/>
            <p:cNvSpPr/>
            <p:nvPr/>
          </p:nvSpPr>
          <p:spPr>
            <a:xfrm>
              <a:off x="3751625" y="3960663"/>
              <a:ext cx="152400" cy="152400"/>
            </a:xfrm>
            <a:prstGeom prst="ellipse">
              <a:avLst/>
            </a:prstGeom>
            <a:solidFill>
              <a:srgbClr val="F79324"/>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6" name="Google Shape;346;g79f941633b_0_41"/>
          <p:cNvGrpSpPr/>
          <p:nvPr/>
        </p:nvGrpSpPr>
        <p:grpSpPr>
          <a:xfrm>
            <a:off x="2344049" y="1415363"/>
            <a:ext cx="1483376" cy="2697700"/>
            <a:chOff x="1604550" y="1415363"/>
            <a:chExt cx="1483376" cy="2697700"/>
          </a:xfrm>
        </p:grpSpPr>
        <p:sp>
          <p:nvSpPr>
            <p:cNvPr id="347" name="Google Shape;347;g79f941633b_0_41"/>
            <p:cNvSpPr/>
            <p:nvPr/>
          </p:nvSpPr>
          <p:spPr>
            <a:xfrm>
              <a:off x="1604550" y="1848613"/>
              <a:ext cx="1465375" cy="2190091"/>
            </a:xfrm>
            <a:custGeom>
              <a:rect b="b" l="l" r="r" t="t"/>
              <a:pathLst>
                <a:path extrusionOk="0" h="94953" w="58615">
                  <a:moveTo>
                    <a:pt x="0" y="0"/>
                  </a:moveTo>
                  <a:lnTo>
                    <a:pt x="0" y="94952"/>
                  </a:lnTo>
                  <a:lnTo>
                    <a:pt x="58615" y="94952"/>
                  </a:lnTo>
                  <a:lnTo>
                    <a:pt x="58615" y="0"/>
                  </a:lnTo>
                  <a:close/>
                </a:path>
              </a:pathLst>
            </a:custGeom>
            <a:solidFill>
              <a:srgbClr val="B526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g79f941633b_0_41"/>
            <p:cNvSpPr/>
            <p:nvPr/>
          </p:nvSpPr>
          <p:spPr>
            <a:xfrm>
              <a:off x="1960238" y="1415363"/>
              <a:ext cx="725700" cy="802225"/>
            </a:xfrm>
            <a:custGeom>
              <a:rect b="b" l="l" r="r" t="t"/>
              <a:pathLst>
                <a:path extrusionOk="0" h="32089" w="29028">
                  <a:moveTo>
                    <a:pt x="14514" y="1"/>
                  </a:moveTo>
                  <a:cubicBezTo>
                    <a:pt x="13713" y="1"/>
                    <a:pt x="12913" y="209"/>
                    <a:pt x="12192" y="626"/>
                  </a:cubicBezTo>
                  <a:lnTo>
                    <a:pt x="2322" y="6329"/>
                  </a:lnTo>
                  <a:cubicBezTo>
                    <a:pt x="881" y="7151"/>
                    <a:pt x="0" y="8686"/>
                    <a:pt x="0" y="10341"/>
                  </a:cubicBezTo>
                  <a:lnTo>
                    <a:pt x="0" y="21748"/>
                  </a:lnTo>
                  <a:cubicBezTo>
                    <a:pt x="0" y="23403"/>
                    <a:pt x="881" y="24938"/>
                    <a:pt x="2322" y="25760"/>
                  </a:cubicBezTo>
                  <a:lnTo>
                    <a:pt x="12192" y="31463"/>
                  </a:lnTo>
                  <a:cubicBezTo>
                    <a:pt x="12913" y="31880"/>
                    <a:pt x="13713" y="32088"/>
                    <a:pt x="14514" y="32088"/>
                  </a:cubicBezTo>
                  <a:cubicBezTo>
                    <a:pt x="15315" y="32088"/>
                    <a:pt x="16115" y="31880"/>
                    <a:pt x="16836" y="31463"/>
                  </a:cubicBezTo>
                  <a:lnTo>
                    <a:pt x="26706" y="25760"/>
                  </a:lnTo>
                  <a:cubicBezTo>
                    <a:pt x="28147" y="24938"/>
                    <a:pt x="29028" y="23403"/>
                    <a:pt x="29028" y="21748"/>
                  </a:cubicBezTo>
                  <a:lnTo>
                    <a:pt x="29028" y="10341"/>
                  </a:lnTo>
                  <a:cubicBezTo>
                    <a:pt x="29028" y="8686"/>
                    <a:pt x="28147" y="7151"/>
                    <a:pt x="26706" y="6329"/>
                  </a:cubicBezTo>
                  <a:lnTo>
                    <a:pt x="16836" y="626"/>
                  </a:lnTo>
                  <a:cubicBezTo>
                    <a:pt x="16115" y="209"/>
                    <a:pt x="15315" y="1"/>
                    <a:pt x="14514" y="1"/>
                  </a:cubicBezTo>
                  <a:close/>
                </a:path>
              </a:pathLst>
            </a:custGeom>
            <a:solidFill>
              <a:srgbClr val="B52661"/>
            </a:solidFill>
            <a:ln cap="flat" cmpd="sng" w="37200">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9" name="Google Shape;349;g79f941633b_0_41"/>
            <p:cNvGrpSpPr/>
            <p:nvPr/>
          </p:nvGrpSpPr>
          <p:grpSpPr>
            <a:xfrm>
              <a:off x="2174015" y="1646853"/>
              <a:ext cx="298169" cy="339253"/>
              <a:chOff x="1529350" y="258825"/>
              <a:chExt cx="423475" cy="481825"/>
            </a:xfrm>
          </p:grpSpPr>
          <p:sp>
            <p:nvSpPr>
              <p:cNvPr id="350" name="Google Shape;350;g79f941633b_0_41"/>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B526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51" name="Google Shape;351;g79f941633b_0_41"/>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B526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352" name="Google Shape;352;g79f941633b_0_41"/>
            <p:cNvSpPr txBox="1"/>
            <p:nvPr/>
          </p:nvSpPr>
          <p:spPr>
            <a:xfrm>
              <a:off x="1622426" y="2714445"/>
              <a:ext cx="1465500" cy="868800"/>
            </a:xfrm>
            <a:prstGeom prst="rect">
              <a:avLst/>
            </a:prstGeom>
            <a:solidFill>
              <a:srgbClr val="B5266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100">
                  <a:solidFill>
                    <a:srgbClr val="FFFFFF"/>
                  </a:solidFill>
                  <a:latin typeface="Roboto"/>
                  <a:ea typeface="Roboto"/>
                  <a:cs typeface="Roboto"/>
                  <a:sym typeface="Roboto"/>
                </a:rPr>
                <a:t>Developing a ML pipeline for predicting popularity of a music label</a:t>
              </a:r>
              <a:endParaRPr b="0" i="0" sz="1100" u="none" cap="none" strike="noStrike">
                <a:solidFill>
                  <a:srgbClr val="FFFFFF"/>
                </a:solidFill>
                <a:latin typeface="Roboto"/>
                <a:ea typeface="Roboto"/>
                <a:cs typeface="Roboto"/>
                <a:sym typeface="Roboto"/>
              </a:endParaRPr>
            </a:p>
          </p:txBody>
        </p:sp>
        <p:sp>
          <p:nvSpPr>
            <p:cNvPr id="353" name="Google Shape;353;g79f941633b_0_41"/>
            <p:cNvSpPr txBox="1"/>
            <p:nvPr/>
          </p:nvSpPr>
          <p:spPr>
            <a:xfrm>
              <a:off x="1622425" y="2251233"/>
              <a:ext cx="1465500" cy="429600"/>
            </a:xfrm>
            <a:prstGeom prst="rect">
              <a:avLst/>
            </a:prstGeom>
            <a:solidFill>
              <a:srgbClr val="B5266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Popularity</a:t>
              </a:r>
              <a:endParaRPr b="0" i="0" sz="17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sp>
          <p:nvSpPr>
            <p:cNvPr id="354" name="Google Shape;354;g79f941633b_0_41"/>
            <p:cNvSpPr/>
            <p:nvPr/>
          </p:nvSpPr>
          <p:spPr>
            <a:xfrm>
              <a:off x="2261038" y="3960663"/>
              <a:ext cx="152400" cy="152400"/>
            </a:xfrm>
            <a:prstGeom prst="ellipse">
              <a:avLst/>
            </a:prstGeom>
            <a:solidFill>
              <a:srgbClr val="B5266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5" name="Google Shape;355;g79f941633b_0_41"/>
          <p:cNvGrpSpPr/>
          <p:nvPr/>
        </p:nvGrpSpPr>
        <p:grpSpPr>
          <a:xfrm>
            <a:off x="5340050" y="1415363"/>
            <a:ext cx="1459900" cy="2697700"/>
            <a:chOff x="4585750" y="1415363"/>
            <a:chExt cx="1459900" cy="2697700"/>
          </a:xfrm>
        </p:grpSpPr>
        <p:sp>
          <p:nvSpPr>
            <p:cNvPr id="356" name="Google Shape;356;g79f941633b_0_41"/>
            <p:cNvSpPr/>
            <p:nvPr/>
          </p:nvSpPr>
          <p:spPr>
            <a:xfrm>
              <a:off x="4585756" y="1848613"/>
              <a:ext cx="1456750" cy="2190091"/>
            </a:xfrm>
            <a:custGeom>
              <a:rect b="b" l="l" r="r" t="t"/>
              <a:pathLst>
                <a:path extrusionOk="0" h="94953" w="58270">
                  <a:moveTo>
                    <a:pt x="0" y="0"/>
                  </a:moveTo>
                  <a:lnTo>
                    <a:pt x="0" y="94952"/>
                  </a:lnTo>
                  <a:lnTo>
                    <a:pt x="58270" y="94952"/>
                  </a:lnTo>
                  <a:lnTo>
                    <a:pt x="58270" y="0"/>
                  </a:lnTo>
                  <a:close/>
                </a:path>
              </a:pathLst>
            </a:custGeom>
            <a:solidFill>
              <a:srgbClr val="B233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g79f941633b_0_41"/>
            <p:cNvSpPr/>
            <p:nvPr/>
          </p:nvSpPr>
          <p:spPr>
            <a:xfrm>
              <a:off x="4955538" y="1415363"/>
              <a:ext cx="725725" cy="802225"/>
            </a:xfrm>
            <a:custGeom>
              <a:rect b="b" l="l" r="r" t="t"/>
              <a:pathLst>
                <a:path extrusionOk="0" h="32089" w="29029">
                  <a:moveTo>
                    <a:pt x="14515" y="1"/>
                  </a:moveTo>
                  <a:cubicBezTo>
                    <a:pt x="13714" y="1"/>
                    <a:pt x="12913" y="209"/>
                    <a:pt x="12193" y="626"/>
                  </a:cubicBezTo>
                  <a:lnTo>
                    <a:pt x="2323" y="6329"/>
                  </a:lnTo>
                  <a:cubicBezTo>
                    <a:pt x="882" y="7151"/>
                    <a:pt x="1" y="8686"/>
                    <a:pt x="1" y="10341"/>
                  </a:cubicBezTo>
                  <a:lnTo>
                    <a:pt x="1" y="21748"/>
                  </a:lnTo>
                  <a:cubicBezTo>
                    <a:pt x="1" y="23403"/>
                    <a:pt x="882" y="24938"/>
                    <a:pt x="2323" y="25760"/>
                  </a:cubicBezTo>
                  <a:lnTo>
                    <a:pt x="12193" y="31463"/>
                  </a:lnTo>
                  <a:cubicBezTo>
                    <a:pt x="12913" y="31880"/>
                    <a:pt x="13714" y="32088"/>
                    <a:pt x="14515" y="32088"/>
                  </a:cubicBezTo>
                  <a:cubicBezTo>
                    <a:pt x="15315" y="32088"/>
                    <a:pt x="16116" y="31880"/>
                    <a:pt x="16836" y="31463"/>
                  </a:cubicBezTo>
                  <a:lnTo>
                    <a:pt x="26707" y="25760"/>
                  </a:lnTo>
                  <a:cubicBezTo>
                    <a:pt x="28147" y="24938"/>
                    <a:pt x="29028" y="23403"/>
                    <a:pt x="29028" y="21748"/>
                  </a:cubicBezTo>
                  <a:lnTo>
                    <a:pt x="29028" y="10341"/>
                  </a:lnTo>
                  <a:cubicBezTo>
                    <a:pt x="29028" y="8686"/>
                    <a:pt x="28147" y="7151"/>
                    <a:pt x="26707" y="6329"/>
                  </a:cubicBezTo>
                  <a:lnTo>
                    <a:pt x="16836" y="626"/>
                  </a:lnTo>
                  <a:cubicBezTo>
                    <a:pt x="16116" y="209"/>
                    <a:pt x="15315" y="1"/>
                    <a:pt x="14515" y="1"/>
                  </a:cubicBezTo>
                  <a:close/>
                </a:path>
              </a:pathLst>
            </a:custGeom>
            <a:solidFill>
              <a:srgbClr val="B23363"/>
            </a:solidFill>
            <a:ln cap="flat" cmpd="sng" w="37200">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8" name="Google Shape;358;g79f941633b_0_41"/>
            <p:cNvGrpSpPr/>
            <p:nvPr/>
          </p:nvGrpSpPr>
          <p:grpSpPr>
            <a:xfrm>
              <a:off x="5148618" y="1646853"/>
              <a:ext cx="343442" cy="339288"/>
              <a:chOff x="3858100" y="1435075"/>
              <a:chExt cx="487775" cy="481875"/>
            </a:xfrm>
          </p:grpSpPr>
          <p:sp>
            <p:nvSpPr>
              <p:cNvPr id="359" name="Google Shape;359;g79f941633b_0_4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B233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60" name="Google Shape;360;g79f941633b_0_4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B233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61" name="Google Shape;361;g79f941633b_0_4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B233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62" name="Google Shape;362;g79f941633b_0_4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B233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63" name="Google Shape;363;g79f941633b_0_4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B233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364" name="Google Shape;364;g79f941633b_0_41"/>
            <p:cNvSpPr txBox="1"/>
            <p:nvPr/>
          </p:nvSpPr>
          <p:spPr>
            <a:xfrm>
              <a:off x="4588850" y="2849619"/>
              <a:ext cx="1456800" cy="935700"/>
            </a:xfrm>
            <a:prstGeom prst="rect">
              <a:avLst/>
            </a:prstGeom>
            <a:solidFill>
              <a:srgbClr val="B2336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100">
                  <a:solidFill>
                    <a:srgbClr val="FFFFFF"/>
                  </a:solidFill>
                  <a:latin typeface="Roboto"/>
                  <a:ea typeface="Roboto"/>
                  <a:cs typeface="Roboto"/>
                  <a:sym typeface="Roboto"/>
                </a:rPr>
                <a:t>Bidding is successful only if we bid more than or equal to. the expected value of a label</a:t>
              </a:r>
              <a:endParaRPr b="0" i="0" sz="1100" u="none" cap="none" strike="noStrike">
                <a:solidFill>
                  <a:srgbClr val="FFFFFF"/>
                </a:solidFill>
                <a:latin typeface="Roboto"/>
                <a:ea typeface="Roboto"/>
                <a:cs typeface="Roboto"/>
                <a:sym typeface="Roboto"/>
              </a:endParaRPr>
            </a:p>
          </p:txBody>
        </p:sp>
        <p:sp>
          <p:nvSpPr>
            <p:cNvPr id="365" name="Google Shape;365;g79f941633b_0_41"/>
            <p:cNvSpPr txBox="1"/>
            <p:nvPr/>
          </p:nvSpPr>
          <p:spPr>
            <a:xfrm>
              <a:off x="4585750" y="2238546"/>
              <a:ext cx="1456800" cy="429600"/>
            </a:xfrm>
            <a:prstGeom prst="rect">
              <a:avLst/>
            </a:prstGeom>
            <a:solidFill>
              <a:srgbClr val="B2336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Constrain</a:t>
              </a:r>
              <a:endParaRPr b="0" i="0" sz="17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sp>
          <p:nvSpPr>
            <p:cNvPr id="366" name="Google Shape;366;g79f941633b_0_41"/>
            <p:cNvSpPr/>
            <p:nvPr/>
          </p:nvSpPr>
          <p:spPr>
            <a:xfrm>
              <a:off x="5241038" y="3960663"/>
              <a:ext cx="152400" cy="152400"/>
            </a:xfrm>
            <a:prstGeom prst="ellipse">
              <a:avLst/>
            </a:prstGeom>
            <a:solidFill>
              <a:srgbClr val="B23363"/>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67" name="Google Shape;367;g79f941633b_0_41"/>
          <p:cNvPicPr preferRelativeResize="0"/>
          <p:nvPr/>
        </p:nvPicPr>
        <p:blipFill>
          <a:blip r:embed="rId3">
            <a:alphaModFix/>
          </a:blip>
          <a:stretch>
            <a:fillRect/>
          </a:stretch>
        </p:blipFill>
        <p:spPr>
          <a:xfrm>
            <a:off x="4305936" y="1537375"/>
            <a:ext cx="537725" cy="537725"/>
          </a:xfrm>
          <a:prstGeom prst="rect">
            <a:avLst/>
          </a:prstGeom>
          <a:noFill/>
          <a:ln>
            <a:noFill/>
          </a:ln>
        </p:spPr>
      </p:pic>
      <p:pic>
        <p:nvPicPr>
          <p:cNvPr id="368" name="Google Shape;368;g79f941633b_0_41"/>
          <p:cNvPicPr preferRelativeResize="0"/>
          <p:nvPr/>
        </p:nvPicPr>
        <p:blipFill>
          <a:blip r:embed="rId4">
            <a:alphaModFix/>
          </a:blip>
          <a:stretch>
            <a:fillRect/>
          </a:stretch>
        </p:blipFill>
        <p:spPr>
          <a:xfrm>
            <a:off x="2716713" y="1446150"/>
            <a:ext cx="720175" cy="720175"/>
          </a:xfrm>
          <a:prstGeom prst="rect">
            <a:avLst/>
          </a:prstGeom>
          <a:noFill/>
          <a:ln>
            <a:noFill/>
          </a:ln>
        </p:spPr>
      </p:pic>
      <p:pic>
        <p:nvPicPr>
          <p:cNvPr id="369" name="Google Shape;369;g79f941633b_0_41"/>
          <p:cNvPicPr preferRelativeResize="0"/>
          <p:nvPr/>
        </p:nvPicPr>
        <p:blipFill>
          <a:blip r:embed="rId5">
            <a:alphaModFix/>
          </a:blip>
          <a:stretch>
            <a:fillRect/>
          </a:stretch>
        </p:blipFill>
        <p:spPr>
          <a:xfrm>
            <a:off x="5819198" y="1555438"/>
            <a:ext cx="501600" cy="5016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123" name="Shape 1123"/>
        <p:cNvGrpSpPr/>
        <p:nvPr/>
      </p:nvGrpSpPr>
      <p:grpSpPr>
        <a:xfrm>
          <a:off x="0" y="0"/>
          <a:ext cx="0" cy="0"/>
          <a:chOff x="0" y="0"/>
          <a:chExt cx="0" cy="0"/>
        </a:xfrm>
      </p:grpSpPr>
      <p:sp>
        <p:nvSpPr>
          <p:cNvPr id="1124" name="Google Shape;1124;gc9a7014154_1_759"/>
          <p:cNvSpPr txBox="1"/>
          <p:nvPr>
            <p:ph idx="12" type="sldNum"/>
          </p:nvPr>
        </p:nvSpPr>
        <p:spPr>
          <a:xfrm>
            <a:off x="9967597" y="2384600"/>
            <a:ext cx="645600" cy="2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fld id="{00000000-1234-1234-1234-123412341234}" type="slidenum">
              <a:rPr lang="en"/>
              <a:t>‹#›</a:t>
            </a:fld>
            <a:endParaRPr/>
          </a:p>
        </p:txBody>
      </p:sp>
      <p:sp>
        <p:nvSpPr>
          <p:cNvPr id="1125" name="Google Shape;1125;gc9a7014154_1_759"/>
          <p:cNvSpPr txBox="1"/>
          <p:nvPr/>
        </p:nvSpPr>
        <p:spPr>
          <a:xfrm>
            <a:off x="993000" y="2964094"/>
            <a:ext cx="7158000" cy="323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b="1" sz="900">
              <a:latin typeface="Cambria"/>
              <a:ea typeface="Cambria"/>
              <a:cs typeface="Cambria"/>
              <a:sym typeface="Cambria"/>
            </a:endParaRPr>
          </a:p>
        </p:txBody>
      </p:sp>
      <p:sp>
        <p:nvSpPr>
          <p:cNvPr id="1126" name="Google Shape;1126;gc9a7014154_1_759"/>
          <p:cNvSpPr txBox="1"/>
          <p:nvPr/>
        </p:nvSpPr>
        <p:spPr>
          <a:xfrm>
            <a:off x="503100" y="66200"/>
            <a:ext cx="45996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500">
                <a:solidFill>
                  <a:srgbClr val="434343"/>
                </a:solidFill>
                <a:latin typeface="Fira Sans Extra Condensed Medium"/>
                <a:ea typeface="Fira Sans Extra Condensed Medium"/>
                <a:cs typeface="Fira Sans Extra Condensed Medium"/>
                <a:sym typeface="Fira Sans Extra Condensed Medium"/>
              </a:rPr>
              <a:t>Preliminary</a:t>
            </a:r>
            <a:r>
              <a:rPr lang="en" sz="3500">
                <a:solidFill>
                  <a:srgbClr val="434343"/>
                </a:solidFill>
                <a:latin typeface="Fira Sans Extra Condensed Medium"/>
                <a:ea typeface="Fira Sans Extra Condensed Medium"/>
                <a:cs typeface="Fira Sans Extra Condensed Medium"/>
                <a:sym typeface="Fira Sans Extra Condensed Medium"/>
              </a:rPr>
              <a:t> </a:t>
            </a:r>
            <a:r>
              <a:rPr lang="en" sz="3500">
                <a:solidFill>
                  <a:srgbClr val="434343"/>
                </a:solidFill>
                <a:latin typeface="Fira Sans Extra Condensed Medium"/>
                <a:ea typeface="Fira Sans Extra Condensed Medium"/>
                <a:cs typeface="Fira Sans Extra Condensed Medium"/>
                <a:sym typeface="Fira Sans Extra Condensed Medium"/>
              </a:rPr>
              <a:t>Results</a:t>
            </a:r>
            <a:endParaRPr sz="3500">
              <a:solidFill>
                <a:srgbClr val="434343"/>
              </a:solidFill>
              <a:latin typeface="Fira Sans Extra Condensed Medium"/>
              <a:ea typeface="Fira Sans Extra Condensed Medium"/>
              <a:cs typeface="Fira Sans Extra Condensed Medium"/>
              <a:sym typeface="Fira Sans Extra Condensed Medium"/>
            </a:endParaRPr>
          </a:p>
        </p:txBody>
      </p:sp>
      <p:pic>
        <p:nvPicPr>
          <p:cNvPr id="1127" name="Google Shape;1127;gc9a7014154_1_759" title="Chart"/>
          <p:cNvPicPr preferRelativeResize="0"/>
          <p:nvPr/>
        </p:nvPicPr>
        <p:blipFill>
          <a:blip r:embed="rId3">
            <a:alphaModFix/>
          </a:blip>
          <a:stretch>
            <a:fillRect/>
          </a:stretch>
        </p:blipFill>
        <p:spPr>
          <a:xfrm>
            <a:off x="1083750" y="836150"/>
            <a:ext cx="6029376" cy="37332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31" name="Shape 1131"/>
        <p:cNvGrpSpPr/>
        <p:nvPr/>
      </p:nvGrpSpPr>
      <p:grpSpPr>
        <a:xfrm>
          <a:off x="0" y="0"/>
          <a:ext cx="0" cy="0"/>
          <a:chOff x="0" y="0"/>
          <a:chExt cx="0" cy="0"/>
        </a:xfrm>
      </p:grpSpPr>
      <p:sp>
        <p:nvSpPr>
          <p:cNvPr id="1132" name="Google Shape;1132;gc9a7014154_1_641"/>
          <p:cNvSpPr txBox="1"/>
          <p:nvPr>
            <p:ph idx="12" type="sldNum"/>
          </p:nvPr>
        </p:nvSpPr>
        <p:spPr>
          <a:xfrm>
            <a:off x="9967597" y="2384600"/>
            <a:ext cx="645600" cy="2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fld id="{00000000-1234-1234-1234-123412341234}" type="slidenum">
              <a:rPr lang="en"/>
              <a:t>‹#›</a:t>
            </a:fld>
            <a:endParaRPr/>
          </a:p>
        </p:txBody>
      </p:sp>
      <p:cxnSp>
        <p:nvCxnSpPr>
          <p:cNvPr id="1133" name="Google Shape;1133;gc9a7014154_1_641"/>
          <p:cNvCxnSpPr/>
          <p:nvPr/>
        </p:nvCxnSpPr>
        <p:spPr>
          <a:xfrm>
            <a:off x="1005147" y="428510"/>
            <a:ext cx="6883800" cy="6600"/>
          </a:xfrm>
          <a:prstGeom prst="straightConnector1">
            <a:avLst/>
          </a:prstGeom>
          <a:noFill/>
          <a:ln cap="flat" cmpd="sng" w="28575">
            <a:solidFill>
              <a:srgbClr val="666666"/>
            </a:solidFill>
            <a:prstDash val="solid"/>
            <a:round/>
            <a:headEnd len="med" w="med" type="none"/>
            <a:tailEnd len="med" w="med" type="none"/>
          </a:ln>
        </p:spPr>
      </p:cxnSp>
      <p:sp>
        <p:nvSpPr>
          <p:cNvPr id="1134" name="Google Shape;1134;gc9a7014154_1_641"/>
          <p:cNvSpPr txBox="1"/>
          <p:nvPr/>
        </p:nvSpPr>
        <p:spPr>
          <a:xfrm>
            <a:off x="888000" y="19297"/>
            <a:ext cx="7180200" cy="82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latin typeface="Cambria"/>
                <a:ea typeface="Cambria"/>
                <a:cs typeface="Cambria"/>
                <a:sym typeface="Cambria"/>
              </a:rPr>
              <a:t>ERROR ANALYSIS</a:t>
            </a:r>
            <a:endParaRPr sz="2400">
              <a:latin typeface="Cambria"/>
              <a:ea typeface="Cambria"/>
              <a:cs typeface="Cambria"/>
              <a:sym typeface="Cambria"/>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pic>
        <p:nvPicPr>
          <p:cNvPr id="1135" name="Google Shape;1135;gc9a7014154_1_641"/>
          <p:cNvPicPr preferRelativeResize="0"/>
          <p:nvPr/>
        </p:nvPicPr>
        <p:blipFill>
          <a:blip r:embed="rId3">
            <a:alphaModFix/>
          </a:blip>
          <a:stretch>
            <a:fillRect/>
          </a:stretch>
        </p:blipFill>
        <p:spPr>
          <a:xfrm>
            <a:off x="561900" y="1448785"/>
            <a:ext cx="8138850" cy="22459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139" name="Shape 1139"/>
        <p:cNvGrpSpPr/>
        <p:nvPr/>
      </p:nvGrpSpPr>
      <p:grpSpPr>
        <a:xfrm>
          <a:off x="0" y="0"/>
          <a:ext cx="0" cy="0"/>
          <a:chOff x="0" y="0"/>
          <a:chExt cx="0" cy="0"/>
        </a:xfrm>
      </p:grpSpPr>
      <p:sp>
        <p:nvSpPr>
          <p:cNvPr id="1140" name="Google Shape;1140;gc9a7014154_1_702"/>
          <p:cNvSpPr txBox="1"/>
          <p:nvPr>
            <p:ph idx="12" type="sldNum"/>
          </p:nvPr>
        </p:nvSpPr>
        <p:spPr>
          <a:xfrm>
            <a:off x="9967597" y="2384600"/>
            <a:ext cx="645600" cy="2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fld id="{00000000-1234-1234-1234-123412341234}" type="slidenum">
              <a:rPr lang="en"/>
              <a:t>‹#›</a:t>
            </a:fld>
            <a:endParaRPr/>
          </a:p>
        </p:txBody>
      </p:sp>
      <p:sp>
        <p:nvSpPr>
          <p:cNvPr id="1141" name="Google Shape;1141;gc9a7014154_1_702"/>
          <p:cNvSpPr txBox="1"/>
          <p:nvPr/>
        </p:nvSpPr>
        <p:spPr>
          <a:xfrm>
            <a:off x="575225" y="536575"/>
            <a:ext cx="8178000" cy="1539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600"/>
              </a:spcBef>
              <a:spcAft>
                <a:spcPts val="0"/>
              </a:spcAft>
              <a:buClr>
                <a:schemeClr val="dk1"/>
              </a:buClr>
              <a:buSzPts val="1100"/>
              <a:buFont typeface="Arial"/>
              <a:buNone/>
            </a:pPr>
            <a:r>
              <a:rPr lang="en" sz="1250">
                <a:solidFill>
                  <a:srgbClr val="212121"/>
                </a:solidFill>
                <a:latin typeface="Cambria"/>
                <a:ea typeface="Cambria"/>
                <a:cs typeface="Cambria"/>
                <a:sym typeface="Cambria"/>
              </a:rPr>
              <a:t>The custom loss has been designed to capture various different scenarios in model training or tuning hyperparameters. These scenarios are derived with respect to the relationship between the predicted and the actual bid. </a:t>
            </a:r>
            <a:endParaRPr sz="1250">
              <a:solidFill>
                <a:srgbClr val="212121"/>
              </a:solidFill>
              <a:latin typeface="Cambria"/>
              <a:ea typeface="Cambria"/>
              <a:cs typeface="Cambria"/>
              <a:sym typeface="Cambria"/>
            </a:endParaRPr>
          </a:p>
          <a:p>
            <a:pPr indent="0" lvl="0" marL="457200" rtl="0" algn="just">
              <a:lnSpc>
                <a:spcPct val="115000"/>
              </a:lnSpc>
              <a:spcBef>
                <a:spcPts val="600"/>
              </a:spcBef>
              <a:spcAft>
                <a:spcPts val="0"/>
              </a:spcAft>
              <a:buNone/>
            </a:pPr>
            <a:r>
              <a:t/>
            </a:r>
            <a:endParaRPr sz="900">
              <a:solidFill>
                <a:srgbClr val="212121"/>
              </a:solidFill>
              <a:latin typeface="Cambria"/>
              <a:ea typeface="Cambria"/>
              <a:cs typeface="Cambria"/>
              <a:sym typeface="Cambria"/>
            </a:endParaRPr>
          </a:p>
          <a:p>
            <a:pPr indent="0" lvl="0" marL="279400" marR="660400" rtl="0" algn="just">
              <a:lnSpc>
                <a:spcPct val="115000"/>
              </a:lnSpc>
              <a:spcBef>
                <a:spcPts val="600"/>
              </a:spcBef>
              <a:spcAft>
                <a:spcPts val="0"/>
              </a:spcAft>
              <a:buClr>
                <a:schemeClr val="dk1"/>
              </a:buClr>
              <a:buSzPts val="1100"/>
              <a:buFont typeface="Arial"/>
              <a:buNone/>
            </a:pPr>
            <a:r>
              <a:t/>
            </a:r>
            <a:endParaRPr sz="900">
              <a:solidFill>
                <a:srgbClr val="212121"/>
              </a:solidFill>
              <a:latin typeface="Cambria"/>
              <a:ea typeface="Cambria"/>
              <a:cs typeface="Cambria"/>
              <a:sym typeface="Cambria"/>
            </a:endParaRPr>
          </a:p>
          <a:p>
            <a:pPr indent="0" lvl="0" marL="0" rtl="0" algn="l">
              <a:spcBef>
                <a:spcPts val="500"/>
              </a:spcBef>
              <a:spcAft>
                <a:spcPts val="0"/>
              </a:spcAft>
              <a:buNone/>
            </a:pPr>
            <a:r>
              <a:t/>
            </a:r>
            <a:endParaRPr sz="1000">
              <a:latin typeface="Old Standard TT"/>
              <a:ea typeface="Old Standard TT"/>
              <a:cs typeface="Old Standard TT"/>
              <a:sym typeface="Old Standard TT"/>
            </a:endParaRPr>
          </a:p>
        </p:txBody>
      </p:sp>
      <p:grpSp>
        <p:nvGrpSpPr>
          <p:cNvPr id="1142" name="Google Shape;1142;gc9a7014154_1_702"/>
          <p:cNvGrpSpPr/>
          <p:nvPr/>
        </p:nvGrpSpPr>
        <p:grpSpPr>
          <a:xfrm>
            <a:off x="349509" y="1302962"/>
            <a:ext cx="1454285" cy="2956986"/>
            <a:chOff x="1178187" y="1392018"/>
            <a:chExt cx="1546782" cy="3058846"/>
          </a:xfrm>
        </p:grpSpPr>
        <p:sp>
          <p:nvSpPr>
            <p:cNvPr id="1143" name="Google Shape;1143;gc9a7014154_1_702"/>
            <p:cNvSpPr/>
            <p:nvPr/>
          </p:nvSpPr>
          <p:spPr>
            <a:xfrm>
              <a:off x="1280416" y="1494247"/>
              <a:ext cx="1229466" cy="2854373"/>
            </a:xfrm>
            <a:custGeom>
              <a:rect b="b" l="l" r="r" t="t"/>
              <a:pathLst>
                <a:path extrusionOk="0" h="195505" w="84210">
                  <a:moveTo>
                    <a:pt x="42105" y="1"/>
                  </a:moveTo>
                  <a:cubicBezTo>
                    <a:pt x="18889" y="1"/>
                    <a:pt x="1" y="18888"/>
                    <a:pt x="1" y="42104"/>
                  </a:cubicBezTo>
                  <a:lnTo>
                    <a:pt x="1" y="153401"/>
                  </a:lnTo>
                  <a:cubicBezTo>
                    <a:pt x="1" y="176617"/>
                    <a:pt x="18889" y="195505"/>
                    <a:pt x="42105" y="195505"/>
                  </a:cubicBezTo>
                  <a:cubicBezTo>
                    <a:pt x="65321" y="195505"/>
                    <a:pt x="84209" y="176618"/>
                    <a:pt x="84209" y="153401"/>
                  </a:cubicBezTo>
                  <a:lnTo>
                    <a:pt x="84209" y="42104"/>
                  </a:lnTo>
                  <a:cubicBezTo>
                    <a:pt x="84209" y="18888"/>
                    <a:pt x="65321" y="1"/>
                    <a:pt x="42105"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4" name="Google Shape;1144;gc9a7014154_1_702"/>
            <p:cNvGrpSpPr/>
            <p:nvPr/>
          </p:nvGrpSpPr>
          <p:grpSpPr>
            <a:xfrm>
              <a:off x="1178187" y="1392018"/>
              <a:ext cx="1478877" cy="3058846"/>
              <a:chOff x="1178187" y="1392018"/>
              <a:chExt cx="1478877" cy="3058846"/>
            </a:xfrm>
          </p:grpSpPr>
          <p:sp>
            <p:nvSpPr>
              <p:cNvPr id="1145" name="Google Shape;1145;gc9a7014154_1_702"/>
              <p:cNvSpPr/>
              <p:nvPr/>
            </p:nvSpPr>
            <p:spPr>
              <a:xfrm>
                <a:off x="1178187" y="1392018"/>
                <a:ext cx="1433924" cy="3058846"/>
              </a:xfrm>
              <a:custGeom>
                <a:rect b="b" l="l" r="r" t="t"/>
                <a:pathLst>
                  <a:path extrusionOk="0" h="209510" w="98214">
                    <a:moveTo>
                      <a:pt x="49107" y="0"/>
                    </a:moveTo>
                    <a:cubicBezTo>
                      <a:pt x="22030" y="0"/>
                      <a:pt x="0" y="22029"/>
                      <a:pt x="0" y="49106"/>
                    </a:cubicBezTo>
                    <a:lnTo>
                      <a:pt x="0" y="160403"/>
                    </a:lnTo>
                    <a:cubicBezTo>
                      <a:pt x="0" y="187480"/>
                      <a:pt x="22030" y="209509"/>
                      <a:pt x="49107" y="209509"/>
                    </a:cubicBezTo>
                    <a:cubicBezTo>
                      <a:pt x="76185" y="209509"/>
                      <a:pt x="98214" y="187480"/>
                      <a:pt x="98214" y="160403"/>
                    </a:cubicBezTo>
                    <a:lnTo>
                      <a:pt x="98214" y="105856"/>
                    </a:lnTo>
                    <a:cubicBezTo>
                      <a:pt x="98214" y="105394"/>
                      <a:pt x="97840" y="105020"/>
                      <a:pt x="97378" y="105020"/>
                    </a:cubicBezTo>
                    <a:cubicBezTo>
                      <a:pt x="96917" y="105020"/>
                      <a:pt x="96543" y="105394"/>
                      <a:pt x="96543" y="105856"/>
                    </a:cubicBezTo>
                    <a:lnTo>
                      <a:pt x="96543" y="160403"/>
                    </a:lnTo>
                    <a:cubicBezTo>
                      <a:pt x="96543" y="186559"/>
                      <a:pt x="75263" y="207838"/>
                      <a:pt x="49107" y="207838"/>
                    </a:cubicBezTo>
                    <a:cubicBezTo>
                      <a:pt x="22951" y="207838"/>
                      <a:pt x="1671" y="186560"/>
                      <a:pt x="1671" y="160403"/>
                    </a:cubicBezTo>
                    <a:lnTo>
                      <a:pt x="1671" y="49106"/>
                    </a:lnTo>
                    <a:cubicBezTo>
                      <a:pt x="1671" y="22951"/>
                      <a:pt x="22952" y="1671"/>
                      <a:pt x="49107" y="1671"/>
                    </a:cubicBezTo>
                    <a:cubicBezTo>
                      <a:pt x="75263" y="1671"/>
                      <a:pt x="96543" y="22951"/>
                      <a:pt x="96543" y="49106"/>
                    </a:cubicBezTo>
                    <a:cubicBezTo>
                      <a:pt x="96543" y="49567"/>
                      <a:pt x="96917" y="49942"/>
                      <a:pt x="97378" y="49942"/>
                    </a:cubicBezTo>
                    <a:cubicBezTo>
                      <a:pt x="97840" y="49942"/>
                      <a:pt x="98214" y="49567"/>
                      <a:pt x="98214" y="49106"/>
                    </a:cubicBezTo>
                    <a:cubicBezTo>
                      <a:pt x="98214" y="22029"/>
                      <a:pt x="76185" y="0"/>
                      <a:pt x="491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gc9a7014154_1_702"/>
              <p:cNvSpPr/>
              <p:nvPr/>
            </p:nvSpPr>
            <p:spPr>
              <a:xfrm>
                <a:off x="2547798" y="2068378"/>
                <a:ext cx="109266" cy="109281"/>
              </a:xfrm>
              <a:custGeom>
                <a:rect b="b" l="l" r="r" t="t"/>
                <a:pathLst>
                  <a:path extrusionOk="0" h="7485" w="7484">
                    <a:moveTo>
                      <a:pt x="3742" y="0"/>
                    </a:moveTo>
                    <a:cubicBezTo>
                      <a:pt x="1675" y="0"/>
                      <a:pt x="1" y="1676"/>
                      <a:pt x="1" y="3742"/>
                    </a:cubicBezTo>
                    <a:cubicBezTo>
                      <a:pt x="1" y="5809"/>
                      <a:pt x="1677" y="7484"/>
                      <a:pt x="3742" y="7484"/>
                    </a:cubicBezTo>
                    <a:cubicBezTo>
                      <a:pt x="5808" y="7484"/>
                      <a:pt x="7484" y="5809"/>
                      <a:pt x="7484" y="3742"/>
                    </a:cubicBezTo>
                    <a:cubicBezTo>
                      <a:pt x="7484" y="1676"/>
                      <a:pt x="5809" y="0"/>
                      <a:pt x="37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7" name="Google Shape;1147;gc9a7014154_1_702"/>
            <p:cNvGrpSpPr/>
            <p:nvPr/>
          </p:nvGrpSpPr>
          <p:grpSpPr>
            <a:xfrm>
              <a:off x="1364745" y="1565247"/>
              <a:ext cx="1360224" cy="1166555"/>
              <a:chOff x="1364745" y="1565247"/>
              <a:chExt cx="1360224" cy="1166555"/>
            </a:xfrm>
          </p:grpSpPr>
          <p:sp>
            <p:nvSpPr>
              <p:cNvPr id="1148" name="Google Shape;1148;gc9a7014154_1_702"/>
              <p:cNvSpPr/>
              <p:nvPr/>
            </p:nvSpPr>
            <p:spPr>
              <a:xfrm>
                <a:off x="1364745" y="1565247"/>
                <a:ext cx="1352646" cy="1060778"/>
              </a:xfrm>
              <a:custGeom>
                <a:rect b="b" l="l" r="r" t="t"/>
                <a:pathLst>
                  <a:path extrusionOk="0" h="72656" w="92647">
                    <a:moveTo>
                      <a:pt x="36329" y="0"/>
                    </a:moveTo>
                    <a:cubicBezTo>
                      <a:pt x="16297" y="0"/>
                      <a:pt x="0" y="16296"/>
                      <a:pt x="0" y="36328"/>
                    </a:cubicBezTo>
                    <a:cubicBezTo>
                      <a:pt x="0" y="56360"/>
                      <a:pt x="16299" y="72656"/>
                      <a:pt x="36329" y="72656"/>
                    </a:cubicBezTo>
                    <a:lnTo>
                      <a:pt x="91812" y="72656"/>
                    </a:lnTo>
                    <a:cubicBezTo>
                      <a:pt x="92273" y="72656"/>
                      <a:pt x="92647" y="72282"/>
                      <a:pt x="92647" y="71820"/>
                    </a:cubicBezTo>
                    <a:cubicBezTo>
                      <a:pt x="92647" y="71359"/>
                      <a:pt x="92273" y="70985"/>
                      <a:pt x="91812" y="70985"/>
                    </a:cubicBezTo>
                    <a:lnTo>
                      <a:pt x="36329" y="70985"/>
                    </a:lnTo>
                    <a:cubicBezTo>
                      <a:pt x="17219" y="70985"/>
                      <a:pt x="1672" y="55438"/>
                      <a:pt x="1672" y="36328"/>
                    </a:cubicBezTo>
                    <a:cubicBezTo>
                      <a:pt x="1672" y="17217"/>
                      <a:pt x="17219" y="1672"/>
                      <a:pt x="36328" y="1672"/>
                    </a:cubicBezTo>
                    <a:cubicBezTo>
                      <a:pt x="55439" y="1672"/>
                      <a:pt x="70985" y="17217"/>
                      <a:pt x="70985" y="36328"/>
                    </a:cubicBezTo>
                    <a:cubicBezTo>
                      <a:pt x="70985" y="36788"/>
                      <a:pt x="71360" y="37163"/>
                      <a:pt x="71820" y="37163"/>
                    </a:cubicBezTo>
                    <a:cubicBezTo>
                      <a:pt x="72283" y="37163"/>
                      <a:pt x="72657" y="36788"/>
                      <a:pt x="72657" y="36328"/>
                    </a:cubicBezTo>
                    <a:cubicBezTo>
                      <a:pt x="72657" y="16297"/>
                      <a:pt x="56360" y="0"/>
                      <a:pt x="36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gc9a7014154_1_702"/>
              <p:cNvSpPr/>
              <p:nvPr/>
            </p:nvSpPr>
            <p:spPr>
              <a:xfrm>
                <a:off x="2596168" y="2503414"/>
                <a:ext cx="128801" cy="228388"/>
              </a:xfrm>
              <a:custGeom>
                <a:rect b="b" l="l" r="r" t="t"/>
                <a:pathLst>
                  <a:path extrusionOk="0" h="15643" w="8822">
                    <a:moveTo>
                      <a:pt x="919" y="1"/>
                    </a:moveTo>
                    <a:cubicBezTo>
                      <a:pt x="705" y="1"/>
                      <a:pt x="491" y="82"/>
                      <a:pt x="328" y="246"/>
                    </a:cubicBezTo>
                    <a:cubicBezTo>
                      <a:pt x="1" y="572"/>
                      <a:pt x="1" y="1101"/>
                      <a:pt x="328" y="1427"/>
                    </a:cubicBezTo>
                    <a:lnTo>
                      <a:pt x="6723" y="7822"/>
                    </a:lnTo>
                    <a:lnTo>
                      <a:pt x="328" y="14217"/>
                    </a:lnTo>
                    <a:cubicBezTo>
                      <a:pt x="89" y="14456"/>
                      <a:pt x="17" y="14816"/>
                      <a:pt x="146" y="15128"/>
                    </a:cubicBezTo>
                    <a:cubicBezTo>
                      <a:pt x="276" y="15440"/>
                      <a:pt x="581" y="15643"/>
                      <a:pt x="919" y="15643"/>
                    </a:cubicBezTo>
                    <a:cubicBezTo>
                      <a:pt x="1140" y="15643"/>
                      <a:pt x="1353" y="15555"/>
                      <a:pt x="1510" y="15398"/>
                    </a:cubicBezTo>
                    <a:lnTo>
                      <a:pt x="8495" y="8413"/>
                    </a:lnTo>
                    <a:cubicBezTo>
                      <a:pt x="8821" y="8087"/>
                      <a:pt x="8821" y="7557"/>
                      <a:pt x="8495" y="7232"/>
                    </a:cubicBezTo>
                    <a:lnTo>
                      <a:pt x="1510" y="246"/>
                    </a:lnTo>
                    <a:cubicBezTo>
                      <a:pt x="1347" y="82"/>
                      <a:pt x="1133" y="1"/>
                      <a:pt x="9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0" name="Google Shape;1150;gc9a7014154_1_702"/>
            <p:cNvSpPr txBox="1"/>
            <p:nvPr/>
          </p:nvSpPr>
          <p:spPr>
            <a:xfrm>
              <a:off x="1280418" y="2925496"/>
              <a:ext cx="1097700" cy="281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n" sz="1600">
                  <a:solidFill>
                    <a:srgbClr val="434343"/>
                  </a:solidFill>
                  <a:latin typeface="Fira Sans Extra Condensed Medium"/>
                  <a:ea typeface="Fira Sans Extra Condensed Medium"/>
                  <a:cs typeface="Fira Sans Extra Condensed Medium"/>
                  <a:sym typeface="Fira Sans Extra Condensed Medium"/>
                </a:rPr>
                <a:t>Predicted:5</a:t>
              </a:r>
              <a:endParaRPr b="0" i="0" sz="16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1151" name="Google Shape;1151;gc9a7014154_1_702"/>
            <p:cNvSpPr txBox="1"/>
            <p:nvPr/>
          </p:nvSpPr>
          <p:spPr>
            <a:xfrm>
              <a:off x="1375549" y="3213263"/>
              <a:ext cx="1039200" cy="79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rgbClr val="434343"/>
                  </a:solidFill>
                  <a:latin typeface="Fira Sans Extra Condensed Medium"/>
                  <a:ea typeface="Fira Sans Extra Condensed Medium"/>
                  <a:cs typeface="Fira Sans Extra Condensed Medium"/>
                  <a:sym typeface="Fira Sans Extra Condensed Medium"/>
                </a:rPr>
                <a:t>Loss: 4</a:t>
              </a:r>
              <a:endParaRPr b="0" i="0" sz="1100" u="none" cap="none" strike="noStrike">
                <a:solidFill>
                  <a:srgbClr val="434343"/>
                </a:solidFill>
                <a:latin typeface="Roboto"/>
                <a:ea typeface="Roboto"/>
                <a:cs typeface="Roboto"/>
                <a:sym typeface="Roboto"/>
              </a:endParaRPr>
            </a:p>
          </p:txBody>
        </p:sp>
      </p:grpSp>
      <p:sp>
        <p:nvSpPr>
          <p:cNvPr id="1152" name="Google Shape;1152;gc9a7014154_1_702"/>
          <p:cNvSpPr txBox="1"/>
          <p:nvPr/>
        </p:nvSpPr>
        <p:spPr>
          <a:xfrm>
            <a:off x="647023" y="1678950"/>
            <a:ext cx="7866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600"/>
              <a:buFont typeface="Arial"/>
              <a:buNone/>
            </a:pPr>
            <a:r>
              <a:rPr lang="en" sz="1600">
                <a:solidFill>
                  <a:srgbClr val="434343"/>
                </a:solidFill>
                <a:latin typeface="Fira Sans Extra Condensed Medium"/>
                <a:ea typeface="Fira Sans Extra Condensed Medium"/>
                <a:cs typeface="Fira Sans Extra Condensed Medium"/>
                <a:sym typeface="Fira Sans Extra Condensed Medium"/>
              </a:rPr>
              <a:t>Actual: 1</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a:latin typeface="Roboto"/>
              <a:ea typeface="Roboto"/>
              <a:cs typeface="Roboto"/>
              <a:sym typeface="Roboto"/>
            </a:endParaRPr>
          </a:p>
        </p:txBody>
      </p:sp>
      <p:grpSp>
        <p:nvGrpSpPr>
          <p:cNvPr id="1153" name="Google Shape;1153;gc9a7014154_1_702"/>
          <p:cNvGrpSpPr/>
          <p:nvPr/>
        </p:nvGrpSpPr>
        <p:grpSpPr>
          <a:xfrm>
            <a:off x="1937060" y="1363687"/>
            <a:ext cx="1454285" cy="2956986"/>
            <a:chOff x="1178187" y="1392018"/>
            <a:chExt cx="1546782" cy="3058846"/>
          </a:xfrm>
        </p:grpSpPr>
        <p:sp>
          <p:nvSpPr>
            <p:cNvPr id="1154" name="Google Shape;1154;gc9a7014154_1_702"/>
            <p:cNvSpPr/>
            <p:nvPr/>
          </p:nvSpPr>
          <p:spPr>
            <a:xfrm>
              <a:off x="1280416" y="1494247"/>
              <a:ext cx="1229466" cy="2854373"/>
            </a:xfrm>
            <a:custGeom>
              <a:rect b="b" l="l" r="r" t="t"/>
              <a:pathLst>
                <a:path extrusionOk="0" h="195505" w="84210">
                  <a:moveTo>
                    <a:pt x="42105" y="1"/>
                  </a:moveTo>
                  <a:cubicBezTo>
                    <a:pt x="18889" y="1"/>
                    <a:pt x="1" y="18888"/>
                    <a:pt x="1" y="42104"/>
                  </a:cubicBezTo>
                  <a:lnTo>
                    <a:pt x="1" y="153401"/>
                  </a:lnTo>
                  <a:cubicBezTo>
                    <a:pt x="1" y="176617"/>
                    <a:pt x="18889" y="195505"/>
                    <a:pt x="42105" y="195505"/>
                  </a:cubicBezTo>
                  <a:cubicBezTo>
                    <a:pt x="65321" y="195505"/>
                    <a:pt x="84209" y="176618"/>
                    <a:pt x="84209" y="153401"/>
                  </a:cubicBezTo>
                  <a:lnTo>
                    <a:pt x="84209" y="42104"/>
                  </a:lnTo>
                  <a:cubicBezTo>
                    <a:pt x="84209" y="18888"/>
                    <a:pt x="65321" y="1"/>
                    <a:pt x="42105"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5" name="Google Shape;1155;gc9a7014154_1_702"/>
            <p:cNvGrpSpPr/>
            <p:nvPr/>
          </p:nvGrpSpPr>
          <p:grpSpPr>
            <a:xfrm>
              <a:off x="1178187" y="1392018"/>
              <a:ext cx="1478877" cy="3058846"/>
              <a:chOff x="1178187" y="1392018"/>
              <a:chExt cx="1478877" cy="3058846"/>
            </a:xfrm>
          </p:grpSpPr>
          <p:sp>
            <p:nvSpPr>
              <p:cNvPr id="1156" name="Google Shape;1156;gc9a7014154_1_702"/>
              <p:cNvSpPr/>
              <p:nvPr/>
            </p:nvSpPr>
            <p:spPr>
              <a:xfrm>
                <a:off x="1178187" y="1392018"/>
                <a:ext cx="1433924" cy="3058846"/>
              </a:xfrm>
              <a:custGeom>
                <a:rect b="b" l="l" r="r" t="t"/>
                <a:pathLst>
                  <a:path extrusionOk="0" h="209510" w="98214">
                    <a:moveTo>
                      <a:pt x="49107" y="0"/>
                    </a:moveTo>
                    <a:cubicBezTo>
                      <a:pt x="22030" y="0"/>
                      <a:pt x="0" y="22029"/>
                      <a:pt x="0" y="49106"/>
                    </a:cubicBezTo>
                    <a:lnTo>
                      <a:pt x="0" y="160403"/>
                    </a:lnTo>
                    <a:cubicBezTo>
                      <a:pt x="0" y="187480"/>
                      <a:pt x="22030" y="209509"/>
                      <a:pt x="49107" y="209509"/>
                    </a:cubicBezTo>
                    <a:cubicBezTo>
                      <a:pt x="76185" y="209509"/>
                      <a:pt x="98214" y="187480"/>
                      <a:pt x="98214" y="160403"/>
                    </a:cubicBezTo>
                    <a:lnTo>
                      <a:pt x="98214" y="105856"/>
                    </a:lnTo>
                    <a:cubicBezTo>
                      <a:pt x="98214" y="105394"/>
                      <a:pt x="97840" y="105020"/>
                      <a:pt x="97378" y="105020"/>
                    </a:cubicBezTo>
                    <a:cubicBezTo>
                      <a:pt x="96917" y="105020"/>
                      <a:pt x="96543" y="105394"/>
                      <a:pt x="96543" y="105856"/>
                    </a:cubicBezTo>
                    <a:lnTo>
                      <a:pt x="96543" y="160403"/>
                    </a:lnTo>
                    <a:cubicBezTo>
                      <a:pt x="96543" y="186559"/>
                      <a:pt x="75263" y="207838"/>
                      <a:pt x="49107" y="207838"/>
                    </a:cubicBezTo>
                    <a:cubicBezTo>
                      <a:pt x="22951" y="207838"/>
                      <a:pt x="1671" y="186560"/>
                      <a:pt x="1671" y="160403"/>
                    </a:cubicBezTo>
                    <a:lnTo>
                      <a:pt x="1671" y="49106"/>
                    </a:lnTo>
                    <a:cubicBezTo>
                      <a:pt x="1671" y="22951"/>
                      <a:pt x="22952" y="1671"/>
                      <a:pt x="49107" y="1671"/>
                    </a:cubicBezTo>
                    <a:cubicBezTo>
                      <a:pt x="75263" y="1671"/>
                      <a:pt x="96543" y="22951"/>
                      <a:pt x="96543" y="49106"/>
                    </a:cubicBezTo>
                    <a:cubicBezTo>
                      <a:pt x="96543" y="49567"/>
                      <a:pt x="96917" y="49942"/>
                      <a:pt x="97378" y="49942"/>
                    </a:cubicBezTo>
                    <a:cubicBezTo>
                      <a:pt x="97840" y="49942"/>
                      <a:pt x="98214" y="49567"/>
                      <a:pt x="98214" y="49106"/>
                    </a:cubicBezTo>
                    <a:cubicBezTo>
                      <a:pt x="98214" y="22029"/>
                      <a:pt x="76185" y="0"/>
                      <a:pt x="491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gc9a7014154_1_702"/>
              <p:cNvSpPr/>
              <p:nvPr/>
            </p:nvSpPr>
            <p:spPr>
              <a:xfrm>
                <a:off x="2547798" y="2068378"/>
                <a:ext cx="109266" cy="109281"/>
              </a:xfrm>
              <a:custGeom>
                <a:rect b="b" l="l" r="r" t="t"/>
                <a:pathLst>
                  <a:path extrusionOk="0" h="7485" w="7484">
                    <a:moveTo>
                      <a:pt x="3742" y="0"/>
                    </a:moveTo>
                    <a:cubicBezTo>
                      <a:pt x="1675" y="0"/>
                      <a:pt x="1" y="1676"/>
                      <a:pt x="1" y="3742"/>
                    </a:cubicBezTo>
                    <a:cubicBezTo>
                      <a:pt x="1" y="5809"/>
                      <a:pt x="1677" y="7484"/>
                      <a:pt x="3742" y="7484"/>
                    </a:cubicBezTo>
                    <a:cubicBezTo>
                      <a:pt x="5808" y="7484"/>
                      <a:pt x="7484" y="5809"/>
                      <a:pt x="7484" y="3742"/>
                    </a:cubicBezTo>
                    <a:cubicBezTo>
                      <a:pt x="7484" y="1676"/>
                      <a:pt x="5809" y="0"/>
                      <a:pt x="37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8" name="Google Shape;1158;gc9a7014154_1_702"/>
            <p:cNvGrpSpPr/>
            <p:nvPr/>
          </p:nvGrpSpPr>
          <p:grpSpPr>
            <a:xfrm>
              <a:off x="1364745" y="1565247"/>
              <a:ext cx="1360224" cy="1166555"/>
              <a:chOff x="1364745" y="1565247"/>
              <a:chExt cx="1360224" cy="1166555"/>
            </a:xfrm>
          </p:grpSpPr>
          <p:sp>
            <p:nvSpPr>
              <p:cNvPr id="1159" name="Google Shape;1159;gc9a7014154_1_702"/>
              <p:cNvSpPr/>
              <p:nvPr/>
            </p:nvSpPr>
            <p:spPr>
              <a:xfrm>
                <a:off x="1364745" y="1565247"/>
                <a:ext cx="1352646" cy="1060778"/>
              </a:xfrm>
              <a:custGeom>
                <a:rect b="b" l="l" r="r" t="t"/>
                <a:pathLst>
                  <a:path extrusionOk="0" h="72656" w="92647">
                    <a:moveTo>
                      <a:pt x="36329" y="0"/>
                    </a:moveTo>
                    <a:cubicBezTo>
                      <a:pt x="16297" y="0"/>
                      <a:pt x="0" y="16296"/>
                      <a:pt x="0" y="36328"/>
                    </a:cubicBezTo>
                    <a:cubicBezTo>
                      <a:pt x="0" y="56360"/>
                      <a:pt x="16299" y="72656"/>
                      <a:pt x="36329" y="72656"/>
                    </a:cubicBezTo>
                    <a:lnTo>
                      <a:pt x="91812" y="72656"/>
                    </a:lnTo>
                    <a:cubicBezTo>
                      <a:pt x="92273" y="72656"/>
                      <a:pt x="92647" y="72282"/>
                      <a:pt x="92647" y="71820"/>
                    </a:cubicBezTo>
                    <a:cubicBezTo>
                      <a:pt x="92647" y="71359"/>
                      <a:pt x="92273" y="70985"/>
                      <a:pt x="91812" y="70985"/>
                    </a:cubicBezTo>
                    <a:lnTo>
                      <a:pt x="36329" y="70985"/>
                    </a:lnTo>
                    <a:cubicBezTo>
                      <a:pt x="17219" y="70985"/>
                      <a:pt x="1672" y="55438"/>
                      <a:pt x="1672" y="36328"/>
                    </a:cubicBezTo>
                    <a:cubicBezTo>
                      <a:pt x="1672" y="17217"/>
                      <a:pt x="17219" y="1672"/>
                      <a:pt x="36328" y="1672"/>
                    </a:cubicBezTo>
                    <a:cubicBezTo>
                      <a:pt x="55439" y="1672"/>
                      <a:pt x="70985" y="17217"/>
                      <a:pt x="70985" y="36328"/>
                    </a:cubicBezTo>
                    <a:cubicBezTo>
                      <a:pt x="70985" y="36788"/>
                      <a:pt x="71360" y="37163"/>
                      <a:pt x="71820" y="37163"/>
                    </a:cubicBezTo>
                    <a:cubicBezTo>
                      <a:pt x="72283" y="37163"/>
                      <a:pt x="72657" y="36788"/>
                      <a:pt x="72657" y="36328"/>
                    </a:cubicBezTo>
                    <a:cubicBezTo>
                      <a:pt x="72657" y="16297"/>
                      <a:pt x="56360" y="0"/>
                      <a:pt x="363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gc9a7014154_1_702"/>
              <p:cNvSpPr/>
              <p:nvPr/>
            </p:nvSpPr>
            <p:spPr>
              <a:xfrm>
                <a:off x="2596168" y="2503414"/>
                <a:ext cx="128801" cy="228388"/>
              </a:xfrm>
              <a:custGeom>
                <a:rect b="b" l="l" r="r" t="t"/>
                <a:pathLst>
                  <a:path extrusionOk="0" h="15643" w="8822">
                    <a:moveTo>
                      <a:pt x="919" y="1"/>
                    </a:moveTo>
                    <a:cubicBezTo>
                      <a:pt x="705" y="1"/>
                      <a:pt x="491" y="82"/>
                      <a:pt x="328" y="246"/>
                    </a:cubicBezTo>
                    <a:cubicBezTo>
                      <a:pt x="1" y="572"/>
                      <a:pt x="1" y="1101"/>
                      <a:pt x="328" y="1427"/>
                    </a:cubicBezTo>
                    <a:lnTo>
                      <a:pt x="6723" y="7822"/>
                    </a:lnTo>
                    <a:lnTo>
                      <a:pt x="328" y="14217"/>
                    </a:lnTo>
                    <a:cubicBezTo>
                      <a:pt x="89" y="14456"/>
                      <a:pt x="17" y="14816"/>
                      <a:pt x="146" y="15128"/>
                    </a:cubicBezTo>
                    <a:cubicBezTo>
                      <a:pt x="276" y="15440"/>
                      <a:pt x="581" y="15643"/>
                      <a:pt x="919" y="15643"/>
                    </a:cubicBezTo>
                    <a:cubicBezTo>
                      <a:pt x="1140" y="15643"/>
                      <a:pt x="1353" y="15555"/>
                      <a:pt x="1510" y="15398"/>
                    </a:cubicBezTo>
                    <a:lnTo>
                      <a:pt x="8495" y="8413"/>
                    </a:lnTo>
                    <a:cubicBezTo>
                      <a:pt x="8821" y="8087"/>
                      <a:pt x="8821" y="7557"/>
                      <a:pt x="8495" y="7232"/>
                    </a:cubicBezTo>
                    <a:lnTo>
                      <a:pt x="1510" y="246"/>
                    </a:lnTo>
                    <a:cubicBezTo>
                      <a:pt x="1347" y="82"/>
                      <a:pt x="1133" y="1"/>
                      <a:pt x="9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1" name="Google Shape;1161;gc9a7014154_1_702"/>
            <p:cNvSpPr txBox="1"/>
            <p:nvPr/>
          </p:nvSpPr>
          <p:spPr>
            <a:xfrm>
              <a:off x="1280417" y="2925496"/>
              <a:ext cx="1097700" cy="281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n" sz="1600">
                  <a:solidFill>
                    <a:srgbClr val="434343"/>
                  </a:solidFill>
                  <a:latin typeface="Fira Sans Extra Condensed Medium"/>
                  <a:ea typeface="Fira Sans Extra Condensed Medium"/>
                  <a:cs typeface="Fira Sans Extra Condensed Medium"/>
                  <a:sym typeface="Fira Sans Extra Condensed Medium"/>
                </a:rPr>
                <a:t>Predicted:4</a:t>
              </a:r>
              <a:endParaRPr b="0" i="0" sz="16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1162" name="Google Shape;1162;gc9a7014154_1_702"/>
            <p:cNvSpPr txBox="1"/>
            <p:nvPr/>
          </p:nvSpPr>
          <p:spPr>
            <a:xfrm>
              <a:off x="1375549" y="3213263"/>
              <a:ext cx="1039200" cy="79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rgbClr val="434343"/>
                  </a:solidFill>
                  <a:latin typeface="Fira Sans Extra Condensed Medium"/>
                  <a:ea typeface="Fira Sans Extra Condensed Medium"/>
                  <a:cs typeface="Fira Sans Extra Condensed Medium"/>
                  <a:sym typeface="Fira Sans Extra Condensed Medium"/>
                </a:rPr>
                <a:t>Loss: 1</a:t>
              </a:r>
              <a:endParaRPr b="0" i="0" sz="1100" u="none" cap="none" strike="noStrike">
                <a:solidFill>
                  <a:srgbClr val="434343"/>
                </a:solidFill>
                <a:latin typeface="Roboto"/>
                <a:ea typeface="Roboto"/>
                <a:cs typeface="Roboto"/>
                <a:sym typeface="Roboto"/>
              </a:endParaRPr>
            </a:p>
          </p:txBody>
        </p:sp>
      </p:grpSp>
      <p:sp>
        <p:nvSpPr>
          <p:cNvPr id="1163" name="Google Shape;1163;gc9a7014154_1_702"/>
          <p:cNvSpPr txBox="1"/>
          <p:nvPr/>
        </p:nvSpPr>
        <p:spPr>
          <a:xfrm>
            <a:off x="2268049" y="1693100"/>
            <a:ext cx="7866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Actual: 3</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a:latin typeface="Roboto"/>
              <a:ea typeface="Roboto"/>
              <a:cs typeface="Roboto"/>
              <a:sym typeface="Roboto"/>
            </a:endParaRPr>
          </a:p>
        </p:txBody>
      </p:sp>
      <p:grpSp>
        <p:nvGrpSpPr>
          <p:cNvPr id="1164" name="Google Shape;1164;gc9a7014154_1_702"/>
          <p:cNvGrpSpPr/>
          <p:nvPr/>
        </p:nvGrpSpPr>
        <p:grpSpPr>
          <a:xfrm>
            <a:off x="3620961" y="1363679"/>
            <a:ext cx="1454285" cy="2956986"/>
            <a:chOff x="2925137" y="1392018"/>
            <a:chExt cx="1546782" cy="3058846"/>
          </a:xfrm>
        </p:grpSpPr>
        <p:sp>
          <p:nvSpPr>
            <p:cNvPr id="1165" name="Google Shape;1165;gc9a7014154_1_702"/>
            <p:cNvSpPr/>
            <p:nvPr/>
          </p:nvSpPr>
          <p:spPr>
            <a:xfrm>
              <a:off x="3027366" y="1494247"/>
              <a:ext cx="1229466" cy="2854373"/>
            </a:xfrm>
            <a:custGeom>
              <a:rect b="b" l="l" r="r" t="t"/>
              <a:pathLst>
                <a:path extrusionOk="0" h="195505" w="84210">
                  <a:moveTo>
                    <a:pt x="42105" y="1"/>
                  </a:moveTo>
                  <a:cubicBezTo>
                    <a:pt x="18889" y="1"/>
                    <a:pt x="1" y="18888"/>
                    <a:pt x="1" y="42104"/>
                  </a:cubicBezTo>
                  <a:lnTo>
                    <a:pt x="1" y="153401"/>
                  </a:lnTo>
                  <a:cubicBezTo>
                    <a:pt x="1" y="176617"/>
                    <a:pt x="18889" y="195505"/>
                    <a:pt x="42105" y="195505"/>
                  </a:cubicBezTo>
                  <a:cubicBezTo>
                    <a:pt x="65321" y="195505"/>
                    <a:pt x="84209" y="176618"/>
                    <a:pt x="84209" y="153401"/>
                  </a:cubicBezTo>
                  <a:lnTo>
                    <a:pt x="84209" y="42104"/>
                  </a:lnTo>
                  <a:cubicBezTo>
                    <a:pt x="84209" y="18888"/>
                    <a:pt x="65321" y="1"/>
                    <a:pt x="42105"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6" name="Google Shape;1166;gc9a7014154_1_702"/>
            <p:cNvGrpSpPr/>
            <p:nvPr/>
          </p:nvGrpSpPr>
          <p:grpSpPr>
            <a:xfrm>
              <a:off x="2925137" y="1392018"/>
              <a:ext cx="1478878" cy="3058846"/>
              <a:chOff x="2925137" y="1392018"/>
              <a:chExt cx="1478878" cy="3058846"/>
            </a:xfrm>
          </p:grpSpPr>
          <p:sp>
            <p:nvSpPr>
              <p:cNvPr id="1167" name="Google Shape;1167;gc9a7014154_1_702"/>
              <p:cNvSpPr/>
              <p:nvPr/>
            </p:nvSpPr>
            <p:spPr>
              <a:xfrm>
                <a:off x="2925137" y="1392018"/>
                <a:ext cx="1433924" cy="3058846"/>
              </a:xfrm>
              <a:custGeom>
                <a:rect b="b" l="l" r="r" t="t"/>
                <a:pathLst>
                  <a:path extrusionOk="0" h="209510" w="98214">
                    <a:moveTo>
                      <a:pt x="49107" y="0"/>
                    </a:moveTo>
                    <a:cubicBezTo>
                      <a:pt x="22030" y="0"/>
                      <a:pt x="0" y="22029"/>
                      <a:pt x="0" y="49106"/>
                    </a:cubicBezTo>
                    <a:lnTo>
                      <a:pt x="0" y="160403"/>
                    </a:lnTo>
                    <a:cubicBezTo>
                      <a:pt x="0" y="187480"/>
                      <a:pt x="22030" y="209509"/>
                      <a:pt x="49107" y="209509"/>
                    </a:cubicBezTo>
                    <a:cubicBezTo>
                      <a:pt x="76185" y="209509"/>
                      <a:pt x="98214" y="187480"/>
                      <a:pt x="98214" y="160403"/>
                    </a:cubicBezTo>
                    <a:lnTo>
                      <a:pt x="98214" y="105856"/>
                    </a:lnTo>
                    <a:cubicBezTo>
                      <a:pt x="98214" y="105394"/>
                      <a:pt x="97840" y="105020"/>
                      <a:pt x="97378" y="105020"/>
                    </a:cubicBezTo>
                    <a:cubicBezTo>
                      <a:pt x="96917" y="105020"/>
                      <a:pt x="96543" y="105394"/>
                      <a:pt x="96543" y="105856"/>
                    </a:cubicBezTo>
                    <a:lnTo>
                      <a:pt x="96543" y="160403"/>
                    </a:lnTo>
                    <a:cubicBezTo>
                      <a:pt x="96543" y="186559"/>
                      <a:pt x="75263" y="207838"/>
                      <a:pt x="49107" y="207838"/>
                    </a:cubicBezTo>
                    <a:cubicBezTo>
                      <a:pt x="22951" y="207838"/>
                      <a:pt x="1671" y="186560"/>
                      <a:pt x="1671" y="160403"/>
                    </a:cubicBezTo>
                    <a:lnTo>
                      <a:pt x="1671" y="49106"/>
                    </a:lnTo>
                    <a:cubicBezTo>
                      <a:pt x="1671" y="22951"/>
                      <a:pt x="22952" y="1671"/>
                      <a:pt x="49107" y="1671"/>
                    </a:cubicBezTo>
                    <a:cubicBezTo>
                      <a:pt x="75263" y="1671"/>
                      <a:pt x="96543" y="22951"/>
                      <a:pt x="96543" y="49106"/>
                    </a:cubicBezTo>
                    <a:cubicBezTo>
                      <a:pt x="96543" y="49567"/>
                      <a:pt x="96917" y="49942"/>
                      <a:pt x="97378" y="49942"/>
                    </a:cubicBezTo>
                    <a:cubicBezTo>
                      <a:pt x="97840" y="49942"/>
                      <a:pt x="98214" y="49567"/>
                      <a:pt x="98214" y="49106"/>
                    </a:cubicBezTo>
                    <a:cubicBezTo>
                      <a:pt x="98214" y="22029"/>
                      <a:pt x="76185" y="0"/>
                      <a:pt x="4910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gc9a7014154_1_702"/>
              <p:cNvSpPr/>
              <p:nvPr/>
            </p:nvSpPr>
            <p:spPr>
              <a:xfrm>
                <a:off x="4294748" y="2068378"/>
                <a:ext cx="109266" cy="109281"/>
              </a:xfrm>
              <a:custGeom>
                <a:rect b="b" l="l" r="r" t="t"/>
                <a:pathLst>
                  <a:path extrusionOk="0" h="7485" w="7484">
                    <a:moveTo>
                      <a:pt x="3742" y="0"/>
                    </a:moveTo>
                    <a:cubicBezTo>
                      <a:pt x="1675" y="0"/>
                      <a:pt x="1" y="1676"/>
                      <a:pt x="1" y="3742"/>
                    </a:cubicBezTo>
                    <a:cubicBezTo>
                      <a:pt x="1" y="5809"/>
                      <a:pt x="1677" y="7484"/>
                      <a:pt x="3742" y="7484"/>
                    </a:cubicBezTo>
                    <a:cubicBezTo>
                      <a:pt x="5808" y="7484"/>
                      <a:pt x="7484" y="5809"/>
                      <a:pt x="7484" y="3742"/>
                    </a:cubicBezTo>
                    <a:cubicBezTo>
                      <a:pt x="7484" y="1676"/>
                      <a:pt x="5809" y="0"/>
                      <a:pt x="374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9" name="Google Shape;1169;gc9a7014154_1_702"/>
            <p:cNvGrpSpPr/>
            <p:nvPr/>
          </p:nvGrpSpPr>
          <p:grpSpPr>
            <a:xfrm>
              <a:off x="3111695" y="1565247"/>
              <a:ext cx="1360224" cy="1166555"/>
              <a:chOff x="3111695" y="1565247"/>
              <a:chExt cx="1360224" cy="1166555"/>
            </a:xfrm>
          </p:grpSpPr>
          <p:sp>
            <p:nvSpPr>
              <p:cNvPr id="1170" name="Google Shape;1170;gc9a7014154_1_702"/>
              <p:cNvSpPr/>
              <p:nvPr/>
            </p:nvSpPr>
            <p:spPr>
              <a:xfrm>
                <a:off x="3111695" y="1565247"/>
                <a:ext cx="1352646" cy="1060778"/>
              </a:xfrm>
              <a:custGeom>
                <a:rect b="b" l="l" r="r" t="t"/>
                <a:pathLst>
                  <a:path extrusionOk="0" h="72656" w="92647">
                    <a:moveTo>
                      <a:pt x="36329" y="0"/>
                    </a:moveTo>
                    <a:cubicBezTo>
                      <a:pt x="16297" y="0"/>
                      <a:pt x="0" y="16296"/>
                      <a:pt x="0" y="36328"/>
                    </a:cubicBezTo>
                    <a:cubicBezTo>
                      <a:pt x="0" y="56360"/>
                      <a:pt x="16299" y="72656"/>
                      <a:pt x="36329" y="72656"/>
                    </a:cubicBezTo>
                    <a:lnTo>
                      <a:pt x="91812" y="72656"/>
                    </a:lnTo>
                    <a:cubicBezTo>
                      <a:pt x="92273" y="72656"/>
                      <a:pt x="92647" y="72282"/>
                      <a:pt x="92647" y="71820"/>
                    </a:cubicBezTo>
                    <a:cubicBezTo>
                      <a:pt x="92647" y="71359"/>
                      <a:pt x="92273" y="70985"/>
                      <a:pt x="91812" y="70985"/>
                    </a:cubicBezTo>
                    <a:lnTo>
                      <a:pt x="36329" y="70985"/>
                    </a:lnTo>
                    <a:cubicBezTo>
                      <a:pt x="17219" y="70985"/>
                      <a:pt x="1672" y="55438"/>
                      <a:pt x="1672" y="36328"/>
                    </a:cubicBezTo>
                    <a:cubicBezTo>
                      <a:pt x="1672" y="17217"/>
                      <a:pt x="17219" y="1672"/>
                      <a:pt x="36328" y="1672"/>
                    </a:cubicBezTo>
                    <a:cubicBezTo>
                      <a:pt x="55439" y="1672"/>
                      <a:pt x="70985" y="17217"/>
                      <a:pt x="70985" y="36328"/>
                    </a:cubicBezTo>
                    <a:cubicBezTo>
                      <a:pt x="70985" y="36788"/>
                      <a:pt x="71360" y="37163"/>
                      <a:pt x="71820" y="37163"/>
                    </a:cubicBezTo>
                    <a:cubicBezTo>
                      <a:pt x="72283" y="37163"/>
                      <a:pt x="72657" y="36788"/>
                      <a:pt x="72657" y="36328"/>
                    </a:cubicBezTo>
                    <a:cubicBezTo>
                      <a:pt x="72657" y="16297"/>
                      <a:pt x="56360" y="0"/>
                      <a:pt x="3632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gc9a7014154_1_702"/>
              <p:cNvSpPr/>
              <p:nvPr/>
            </p:nvSpPr>
            <p:spPr>
              <a:xfrm>
                <a:off x="4343118" y="2503414"/>
                <a:ext cx="128801" cy="228388"/>
              </a:xfrm>
              <a:custGeom>
                <a:rect b="b" l="l" r="r" t="t"/>
                <a:pathLst>
                  <a:path extrusionOk="0" h="15643" w="8822">
                    <a:moveTo>
                      <a:pt x="919" y="1"/>
                    </a:moveTo>
                    <a:cubicBezTo>
                      <a:pt x="705" y="1"/>
                      <a:pt x="491" y="82"/>
                      <a:pt x="328" y="246"/>
                    </a:cubicBezTo>
                    <a:cubicBezTo>
                      <a:pt x="1" y="572"/>
                      <a:pt x="1" y="1101"/>
                      <a:pt x="328" y="1427"/>
                    </a:cubicBezTo>
                    <a:lnTo>
                      <a:pt x="6723" y="7822"/>
                    </a:lnTo>
                    <a:lnTo>
                      <a:pt x="328" y="14217"/>
                    </a:lnTo>
                    <a:cubicBezTo>
                      <a:pt x="89" y="14456"/>
                      <a:pt x="17" y="14816"/>
                      <a:pt x="146" y="15128"/>
                    </a:cubicBezTo>
                    <a:cubicBezTo>
                      <a:pt x="276" y="15440"/>
                      <a:pt x="581" y="15643"/>
                      <a:pt x="919" y="15643"/>
                    </a:cubicBezTo>
                    <a:cubicBezTo>
                      <a:pt x="1140" y="15643"/>
                      <a:pt x="1353" y="15555"/>
                      <a:pt x="1510" y="15398"/>
                    </a:cubicBezTo>
                    <a:lnTo>
                      <a:pt x="8495" y="8413"/>
                    </a:lnTo>
                    <a:cubicBezTo>
                      <a:pt x="8821" y="8087"/>
                      <a:pt x="8821" y="7557"/>
                      <a:pt x="8495" y="7232"/>
                    </a:cubicBezTo>
                    <a:lnTo>
                      <a:pt x="1510" y="246"/>
                    </a:lnTo>
                    <a:cubicBezTo>
                      <a:pt x="1347" y="82"/>
                      <a:pt x="1133" y="1"/>
                      <a:pt x="91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2" name="Google Shape;1172;gc9a7014154_1_702"/>
            <p:cNvSpPr txBox="1"/>
            <p:nvPr/>
          </p:nvSpPr>
          <p:spPr>
            <a:xfrm>
              <a:off x="2971844" y="3097740"/>
              <a:ext cx="1323000" cy="10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    Predicted: 2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a:latin typeface="Roboto"/>
                <a:ea typeface="Roboto"/>
                <a:cs typeface="Roboto"/>
                <a:sym typeface="Roboto"/>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434343"/>
                </a:solidFill>
                <a:latin typeface="Fira Sans Extra Condensed Medium"/>
                <a:ea typeface="Fira Sans Extra Condensed Medium"/>
                <a:cs typeface="Fira Sans Extra Condensed Medium"/>
                <a:sym typeface="Fira Sans Extra Condensed Medium"/>
              </a:endParaRPr>
            </a:p>
          </p:txBody>
        </p:sp>
        <p:sp>
          <p:nvSpPr>
            <p:cNvPr id="1173" name="Google Shape;1173;gc9a7014154_1_702"/>
            <p:cNvSpPr txBox="1"/>
            <p:nvPr/>
          </p:nvSpPr>
          <p:spPr>
            <a:xfrm>
              <a:off x="3122499" y="3213263"/>
              <a:ext cx="1039200" cy="79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Loss: 3</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a:latin typeface="Roboto"/>
                <a:ea typeface="Roboto"/>
                <a:cs typeface="Roboto"/>
                <a:sym typeface="Roboto"/>
              </a:endParaRPr>
            </a:p>
            <a:p>
              <a:pPr indent="0" lvl="0" marL="0" marR="0" rtl="0" algn="ctr">
                <a:lnSpc>
                  <a:spcPct val="100000"/>
                </a:lnSpc>
                <a:spcBef>
                  <a:spcPts val="0"/>
                </a:spcBef>
                <a:spcAft>
                  <a:spcPts val="0"/>
                </a:spcAft>
                <a:buClr>
                  <a:srgbClr val="000000"/>
                </a:buClr>
                <a:buSzPts val="1100"/>
                <a:buFont typeface="Arial"/>
                <a:buNone/>
              </a:pPr>
              <a:r>
                <a:t/>
              </a:r>
              <a:endParaRPr sz="1100">
                <a:solidFill>
                  <a:srgbClr val="434343"/>
                </a:solidFill>
                <a:latin typeface="Roboto"/>
                <a:ea typeface="Roboto"/>
                <a:cs typeface="Roboto"/>
                <a:sym typeface="Roboto"/>
              </a:endParaRPr>
            </a:p>
          </p:txBody>
        </p:sp>
      </p:grpSp>
      <p:sp>
        <p:nvSpPr>
          <p:cNvPr id="1174" name="Google Shape;1174;gc9a7014154_1_702"/>
          <p:cNvSpPr txBox="1"/>
          <p:nvPr/>
        </p:nvSpPr>
        <p:spPr>
          <a:xfrm>
            <a:off x="3989276" y="1678950"/>
            <a:ext cx="8763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Actual: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3</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a:latin typeface="Roboto"/>
              <a:ea typeface="Roboto"/>
              <a:cs typeface="Roboto"/>
              <a:sym typeface="Roboto"/>
            </a:endParaRPr>
          </a:p>
        </p:txBody>
      </p:sp>
      <p:grpSp>
        <p:nvGrpSpPr>
          <p:cNvPr id="1175" name="Google Shape;1175;gc9a7014154_1_702"/>
          <p:cNvGrpSpPr/>
          <p:nvPr/>
        </p:nvGrpSpPr>
        <p:grpSpPr>
          <a:xfrm>
            <a:off x="5185124" y="1363679"/>
            <a:ext cx="1401160" cy="3010547"/>
            <a:chOff x="2923515" y="1234368"/>
            <a:chExt cx="1490278" cy="3114252"/>
          </a:xfrm>
        </p:grpSpPr>
        <p:sp>
          <p:nvSpPr>
            <p:cNvPr id="1176" name="Google Shape;1176;gc9a7014154_1_702"/>
            <p:cNvSpPr/>
            <p:nvPr/>
          </p:nvSpPr>
          <p:spPr>
            <a:xfrm>
              <a:off x="3027366" y="1494247"/>
              <a:ext cx="1229466" cy="2854373"/>
            </a:xfrm>
            <a:custGeom>
              <a:rect b="b" l="l" r="r" t="t"/>
              <a:pathLst>
                <a:path extrusionOk="0" h="195505" w="84210">
                  <a:moveTo>
                    <a:pt x="42105" y="1"/>
                  </a:moveTo>
                  <a:cubicBezTo>
                    <a:pt x="18889" y="1"/>
                    <a:pt x="1" y="18888"/>
                    <a:pt x="1" y="42104"/>
                  </a:cubicBezTo>
                  <a:lnTo>
                    <a:pt x="1" y="153401"/>
                  </a:lnTo>
                  <a:cubicBezTo>
                    <a:pt x="1" y="176617"/>
                    <a:pt x="18889" y="195505"/>
                    <a:pt x="42105" y="195505"/>
                  </a:cubicBezTo>
                  <a:cubicBezTo>
                    <a:pt x="65321" y="195505"/>
                    <a:pt x="84209" y="176618"/>
                    <a:pt x="84209" y="153401"/>
                  </a:cubicBezTo>
                  <a:lnTo>
                    <a:pt x="84209" y="42104"/>
                  </a:lnTo>
                  <a:cubicBezTo>
                    <a:pt x="84209" y="18888"/>
                    <a:pt x="65321" y="1"/>
                    <a:pt x="42105"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77" name="Google Shape;1177;gc9a7014154_1_702"/>
            <p:cNvGrpSpPr/>
            <p:nvPr/>
          </p:nvGrpSpPr>
          <p:grpSpPr>
            <a:xfrm>
              <a:off x="2923515" y="1234368"/>
              <a:ext cx="1480500" cy="3058846"/>
              <a:chOff x="2923515" y="1234368"/>
              <a:chExt cx="1480500" cy="3058846"/>
            </a:xfrm>
          </p:grpSpPr>
          <p:sp>
            <p:nvSpPr>
              <p:cNvPr id="1178" name="Google Shape;1178;gc9a7014154_1_702"/>
              <p:cNvSpPr/>
              <p:nvPr/>
            </p:nvSpPr>
            <p:spPr>
              <a:xfrm>
                <a:off x="2923515" y="1234368"/>
                <a:ext cx="1433924" cy="3058846"/>
              </a:xfrm>
              <a:custGeom>
                <a:rect b="b" l="l" r="r" t="t"/>
                <a:pathLst>
                  <a:path extrusionOk="0" h="209510" w="98214">
                    <a:moveTo>
                      <a:pt x="49107" y="0"/>
                    </a:moveTo>
                    <a:cubicBezTo>
                      <a:pt x="22030" y="0"/>
                      <a:pt x="0" y="22029"/>
                      <a:pt x="0" y="49106"/>
                    </a:cubicBezTo>
                    <a:lnTo>
                      <a:pt x="0" y="160403"/>
                    </a:lnTo>
                    <a:cubicBezTo>
                      <a:pt x="0" y="187480"/>
                      <a:pt x="22030" y="209509"/>
                      <a:pt x="49107" y="209509"/>
                    </a:cubicBezTo>
                    <a:cubicBezTo>
                      <a:pt x="76185" y="209509"/>
                      <a:pt x="98214" y="187480"/>
                      <a:pt x="98214" y="160403"/>
                    </a:cubicBezTo>
                    <a:lnTo>
                      <a:pt x="98214" y="105856"/>
                    </a:lnTo>
                    <a:cubicBezTo>
                      <a:pt x="98214" y="105394"/>
                      <a:pt x="97840" y="105020"/>
                      <a:pt x="97378" y="105020"/>
                    </a:cubicBezTo>
                    <a:cubicBezTo>
                      <a:pt x="96917" y="105020"/>
                      <a:pt x="96543" y="105394"/>
                      <a:pt x="96543" y="105856"/>
                    </a:cubicBezTo>
                    <a:lnTo>
                      <a:pt x="96543" y="160403"/>
                    </a:lnTo>
                    <a:cubicBezTo>
                      <a:pt x="96543" y="186559"/>
                      <a:pt x="75263" y="207838"/>
                      <a:pt x="49107" y="207838"/>
                    </a:cubicBezTo>
                    <a:cubicBezTo>
                      <a:pt x="22951" y="207838"/>
                      <a:pt x="1671" y="186560"/>
                      <a:pt x="1671" y="160403"/>
                    </a:cubicBezTo>
                    <a:lnTo>
                      <a:pt x="1671" y="49106"/>
                    </a:lnTo>
                    <a:cubicBezTo>
                      <a:pt x="1671" y="22951"/>
                      <a:pt x="22952" y="1671"/>
                      <a:pt x="49107" y="1671"/>
                    </a:cubicBezTo>
                    <a:cubicBezTo>
                      <a:pt x="75263" y="1671"/>
                      <a:pt x="96543" y="22951"/>
                      <a:pt x="96543" y="49106"/>
                    </a:cubicBezTo>
                    <a:cubicBezTo>
                      <a:pt x="96543" y="49567"/>
                      <a:pt x="96917" y="49942"/>
                      <a:pt x="97378" y="49942"/>
                    </a:cubicBezTo>
                    <a:cubicBezTo>
                      <a:pt x="97840" y="49942"/>
                      <a:pt x="98214" y="49567"/>
                      <a:pt x="98214" y="49106"/>
                    </a:cubicBezTo>
                    <a:cubicBezTo>
                      <a:pt x="98214" y="22029"/>
                      <a:pt x="76185" y="0"/>
                      <a:pt x="4910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gc9a7014154_1_702"/>
              <p:cNvSpPr/>
              <p:nvPr/>
            </p:nvSpPr>
            <p:spPr>
              <a:xfrm>
                <a:off x="4294748" y="1967636"/>
                <a:ext cx="109266" cy="109281"/>
              </a:xfrm>
              <a:custGeom>
                <a:rect b="b" l="l" r="r" t="t"/>
                <a:pathLst>
                  <a:path extrusionOk="0" h="7485" w="7484">
                    <a:moveTo>
                      <a:pt x="3742" y="0"/>
                    </a:moveTo>
                    <a:cubicBezTo>
                      <a:pt x="1675" y="0"/>
                      <a:pt x="1" y="1676"/>
                      <a:pt x="1" y="3742"/>
                    </a:cubicBezTo>
                    <a:cubicBezTo>
                      <a:pt x="1" y="5809"/>
                      <a:pt x="1677" y="7484"/>
                      <a:pt x="3742" y="7484"/>
                    </a:cubicBezTo>
                    <a:cubicBezTo>
                      <a:pt x="5808" y="7484"/>
                      <a:pt x="7484" y="5809"/>
                      <a:pt x="7484" y="3742"/>
                    </a:cubicBezTo>
                    <a:cubicBezTo>
                      <a:pt x="7484" y="1676"/>
                      <a:pt x="5809" y="0"/>
                      <a:pt x="374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0" name="Google Shape;1180;gc9a7014154_1_702"/>
            <p:cNvGrpSpPr/>
            <p:nvPr/>
          </p:nvGrpSpPr>
          <p:grpSpPr>
            <a:xfrm>
              <a:off x="3122490" y="1417823"/>
              <a:ext cx="1291303" cy="1180418"/>
              <a:chOff x="3122490" y="1417823"/>
              <a:chExt cx="1291303" cy="1180418"/>
            </a:xfrm>
          </p:grpSpPr>
          <p:sp>
            <p:nvSpPr>
              <p:cNvPr id="1181" name="Google Shape;1181;gc9a7014154_1_702"/>
              <p:cNvSpPr/>
              <p:nvPr/>
            </p:nvSpPr>
            <p:spPr>
              <a:xfrm>
                <a:off x="3122490" y="1417823"/>
                <a:ext cx="1281540" cy="1066227"/>
              </a:xfrm>
              <a:custGeom>
                <a:rect b="b" l="l" r="r" t="t"/>
                <a:pathLst>
                  <a:path extrusionOk="0" h="72656" w="92647">
                    <a:moveTo>
                      <a:pt x="36329" y="0"/>
                    </a:moveTo>
                    <a:cubicBezTo>
                      <a:pt x="16297" y="0"/>
                      <a:pt x="0" y="16296"/>
                      <a:pt x="0" y="36328"/>
                    </a:cubicBezTo>
                    <a:cubicBezTo>
                      <a:pt x="0" y="56360"/>
                      <a:pt x="16299" y="72656"/>
                      <a:pt x="36329" y="72656"/>
                    </a:cubicBezTo>
                    <a:lnTo>
                      <a:pt x="91812" y="72656"/>
                    </a:lnTo>
                    <a:cubicBezTo>
                      <a:pt x="92273" y="72656"/>
                      <a:pt x="92647" y="72282"/>
                      <a:pt x="92647" y="71820"/>
                    </a:cubicBezTo>
                    <a:cubicBezTo>
                      <a:pt x="92647" y="71359"/>
                      <a:pt x="92273" y="70985"/>
                      <a:pt x="91812" y="70985"/>
                    </a:cubicBezTo>
                    <a:lnTo>
                      <a:pt x="36329" y="70985"/>
                    </a:lnTo>
                    <a:cubicBezTo>
                      <a:pt x="17219" y="70985"/>
                      <a:pt x="1672" y="55438"/>
                      <a:pt x="1672" y="36328"/>
                    </a:cubicBezTo>
                    <a:cubicBezTo>
                      <a:pt x="1672" y="17217"/>
                      <a:pt x="17219" y="1672"/>
                      <a:pt x="36328" y="1672"/>
                    </a:cubicBezTo>
                    <a:cubicBezTo>
                      <a:pt x="55439" y="1672"/>
                      <a:pt x="70985" y="17217"/>
                      <a:pt x="70985" y="36328"/>
                    </a:cubicBezTo>
                    <a:cubicBezTo>
                      <a:pt x="70985" y="36788"/>
                      <a:pt x="71360" y="37163"/>
                      <a:pt x="71820" y="37163"/>
                    </a:cubicBezTo>
                    <a:cubicBezTo>
                      <a:pt x="72283" y="37163"/>
                      <a:pt x="72657" y="36788"/>
                      <a:pt x="72657" y="36328"/>
                    </a:cubicBezTo>
                    <a:cubicBezTo>
                      <a:pt x="72657" y="16297"/>
                      <a:pt x="56360" y="0"/>
                      <a:pt x="3632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gc9a7014154_1_702"/>
              <p:cNvSpPr/>
              <p:nvPr/>
            </p:nvSpPr>
            <p:spPr>
              <a:xfrm>
                <a:off x="4284992" y="2369854"/>
                <a:ext cx="128801" cy="228388"/>
              </a:xfrm>
              <a:custGeom>
                <a:rect b="b" l="l" r="r" t="t"/>
                <a:pathLst>
                  <a:path extrusionOk="0" h="15643" w="8822">
                    <a:moveTo>
                      <a:pt x="919" y="1"/>
                    </a:moveTo>
                    <a:cubicBezTo>
                      <a:pt x="705" y="1"/>
                      <a:pt x="491" y="82"/>
                      <a:pt x="328" y="246"/>
                    </a:cubicBezTo>
                    <a:cubicBezTo>
                      <a:pt x="1" y="572"/>
                      <a:pt x="1" y="1101"/>
                      <a:pt x="328" y="1427"/>
                    </a:cubicBezTo>
                    <a:lnTo>
                      <a:pt x="6723" y="7822"/>
                    </a:lnTo>
                    <a:lnTo>
                      <a:pt x="328" y="14217"/>
                    </a:lnTo>
                    <a:cubicBezTo>
                      <a:pt x="89" y="14456"/>
                      <a:pt x="17" y="14816"/>
                      <a:pt x="146" y="15128"/>
                    </a:cubicBezTo>
                    <a:cubicBezTo>
                      <a:pt x="276" y="15440"/>
                      <a:pt x="581" y="15643"/>
                      <a:pt x="919" y="15643"/>
                    </a:cubicBezTo>
                    <a:cubicBezTo>
                      <a:pt x="1140" y="15643"/>
                      <a:pt x="1353" y="15555"/>
                      <a:pt x="1510" y="15398"/>
                    </a:cubicBezTo>
                    <a:lnTo>
                      <a:pt x="8495" y="8413"/>
                    </a:lnTo>
                    <a:cubicBezTo>
                      <a:pt x="8821" y="8087"/>
                      <a:pt x="8821" y="7557"/>
                      <a:pt x="8495" y="7232"/>
                    </a:cubicBezTo>
                    <a:lnTo>
                      <a:pt x="1510" y="246"/>
                    </a:lnTo>
                    <a:cubicBezTo>
                      <a:pt x="1347" y="82"/>
                      <a:pt x="1133" y="1"/>
                      <a:pt x="91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3" name="Google Shape;1183;gc9a7014154_1_702"/>
            <p:cNvSpPr txBox="1"/>
            <p:nvPr/>
          </p:nvSpPr>
          <p:spPr>
            <a:xfrm>
              <a:off x="3025755" y="2433264"/>
              <a:ext cx="1229400" cy="35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Predicted: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3</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a:latin typeface="Roboto"/>
                <a:ea typeface="Roboto"/>
                <a:cs typeface="Roboto"/>
                <a:sym typeface="Roboto"/>
              </a:endParaRPr>
            </a:p>
            <a:p>
              <a:pPr indent="0" lvl="0" marL="0" marR="0" rtl="0" algn="ctr">
                <a:lnSpc>
                  <a:spcPct val="100000"/>
                </a:lnSpc>
                <a:spcBef>
                  <a:spcPts val="0"/>
                </a:spcBef>
                <a:spcAft>
                  <a:spcPts val="0"/>
                </a:spcAft>
                <a:buClr>
                  <a:srgbClr val="000000"/>
                </a:buClr>
                <a:buSzPts val="1600"/>
                <a:buFont typeface="Arial"/>
                <a:buNone/>
              </a:pPr>
              <a:r>
                <a:t/>
              </a:r>
              <a:endParaRPr sz="1600">
                <a:solidFill>
                  <a:srgbClr val="434343"/>
                </a:solidFill>
                <a:latin typeface="Fira Sans Extra Condensed Medium"/>
                <a:ea typeface="Fira Sans Extra Condensed Medium"/>
                <a:cs typeface="Fira Sans Extra Condensed Medium"/>
                <a:sym typeface="Fira Sans Extra Condensed Medium"/>
              </a:endParaRPr>
            </a:p>
          </p:txBody>
        </p:sp>
        <p:sp>
          <p:nvSpPr>
            <p:cNvPr id="1184" name="Google Shape;1184;gc9a7014154_1_702"/>
            <p:cNvSpPr txBox="1"/>
            <p:nvPr/>
          </p:nvSpPr>
          <p:spPr>
            <a:xfrm>
              <a:off x="3120864" y="3097741"/>
              <a:ext cx="1039200" cy="79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Loss: 5</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a:latin typeface="Roboto"/>
                <a:ea typeface="Roboto"/>
                <a:cs typeface="Roboto"/>
                <a:sym typeface="Roboto"/>
              </a:endParaRPr>
            </a:p>
            <a:p>
              <a:pPr indent="0" lvl="0" marL="0" marR="0" rtl="0" algn="ctr">
                <a:lnSpc>
                  <a:spcPct val="100000"/>
                </a:lnSpc>
                <a:spcBef>
                  <a:spcPts val="0"/>
                </a:spcBef>
                <a:spcAft>
                  <a:spcPts val="0"/>
                </a:spcAft>
                <a:buClr>
                  <a:srgbClr val="000000"/>
                </a:buClr>
                <a:buSzPts val="1100"/>
                <a:buFont typeface="Arial"/>
                <a:buNone/>
              </a:pPr>
              <a:r>
                <a:t/>
              </a:r>
              <a:endParaRPr sz="1100">
                <a:solidFill>
                  <a:srgbClr val="434343"/>
                </a:solidFill>
                <a:latin typeface="Roboto"/>
                <a:ea typeface="Roboto"/>
                <a:cs typeface="Roboto"/>
                <a:sym typeface="Roboto"/>
              </a:endParaRPr>
            </a:p>
          </p:txBody>
        </p:sp>
      </p:grpSp>
      <p:grpSp>
        <p:nvGrpSpPr>
          <p:cNvPr id="1185" name="Google Shape;1185;gc9a7014154_1_702"/>
          <p:cNvGrpSpPr/>
          <p:nvPr/>
        </p:nvGrpSpPr>
        <p:grpSpPr>
          <a:xfrm>
            <a:off x="7077175" y="1339518"/>
            <a:ext cx="1554357" cy="3058846"/>
            <a:chOff x="6419037" y="1392018"/>
            <a:chExt cx="1554357" cy="3058846"/>
          </a:xfrm>
        </p:grpSpPr>
        <p:sp>
          <p:nvSpPr>
            <p:cNvPr id="1186" name="Google Shape;1186;gc9a7014154_1_702"/>
            <p:cNvSpPr/>
            <p:nvPr/>
          </p:nvSpPr>
          <p:spPr>
            <a:xfrm>
              <a:off x="6521266" y="1494247"/>
              <a:ext cx="1229466" cy="2854373"/>
            </a:xfrm>
            <a:custGeom>
              <a:rect b="b" l="l" r="r" t="t"/>
              <a:pathLst>
                <a:path extrusionOk="0" h="195505" w="84210">
                  <a:moveTo>
                    <a:pt x="42105" y="1"/>
                  </a:moveTo>
                  <a:cubicBezTo>
                    <a:pt x="18889" y="1"/>
                    <a:pt x="1" y="18888"/>
                    <a:pt x="1" y="42104"/>
                  </a:cubicBezTo>
                  <a:lnTo>
                    <a:pt x="1" y="153401"/>
                  </a:lnTo>
                  <a:cubicBezTo>
                    <a:pt x="1" y="176617"/>
                    <a:pt x="18889" y="195505"/>
                    <a:pt x="42105" y="195505"/>
                  </a:cubicBezTo>
                  <a:cubicBezTo>
                    <a:pt x="65321" y="195505"/>
                    <a:pt x="84209" y="176618"/>
                    <a:pt x="84209" y="153401"/>
                  </a:cubicBezTo>
                  <a:lnTo>
                    <a:pt x="84209" y="42104"/>
                  </a:lnTo>
                  <a:cubicBezTo>
                    <a:pt x="84209" y="18888"/>
                    <a:pt x="65321" y="1"/>
                    <a:pt x="42105"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7" name="Google Shape;1187;gc9a7014154_1_702"/>
            <p:cNvGrpSpPr/>
            <p:nvPr/>
          </p:nvGrpSpPr>
          <p:grpSpPr>
            <a:xfrm>
              <a:off x="6419037" y="1392018"/>
              <a:ext cx="1478877" cy="3058846"/>
              <a:chOff x="6419037" y="1392018"/>
              <a:chExt cx="1478877" cy="3058846"/>
            </a:xfrm>
          </p:grpSpPr>
          <p:sp>
            <p:nvSpPr>
              <p:cNvPr id="1188" name="Google Shape;1188;gc9a7014154_1_702"/>
              <p:cNvSpPr/>
              <p:nvPr/>
            </p:nvSpPr>
            <p:spPr>
              <a:xfrm>
                <a:off x="6419037" y="1392018"/>
                <a:ext cx="1433924" cy="3058846"/>
              </a:xfrm>
              <a:custGeom>
                <a:rect b="b" l="l" r="r" t="t"/>
                <a:pathLst>
                  <a:path extrusionOk="0" h="209510" w="98214">
                    <a:moveTo>
                      <a:pt x="49107" y="0"/>
                    </a:moveTo>
                    <a:cubicBezTo>
                      <a:pt x="22030" y="0"/>
                      <a:pt x="0" y="22029"/>
                      <a:pt x="0" y="49106"/>
                    </a:cubicBezTo>
                    <a:lnTo>
                      <a:pt x="0" y="160403"/>
                    </a:lnTo>
                    <a:cubicBezTo>
                      <a:pt x="0" y="187480"/>
                      <a:pt x="22030" y="209509"/>
                      <a:pt x="49107" y="209509"/>
                    </a:cubicBezTo>
                    <a:cubicBezTo>
                      <a:pt x="76185" y="209509"/>
                      <a:pt x="98214" y="187480"/>
                      <a:pt x="98214" y="160403"/>
                    </a:cubicBezTo>
                    <a:lnTo>
                      <a:pt x="98214" y="105856"/>
                    </a:lnTo>
                    <a:cubicBezTo>
                      <a:pt x="98214" y="105394"/>
                      <a:pt x="97840" y="105020"/>
                      <a:pt x="97378" y="105020"/>
                    </a:cubicBezTo>
                    <a:cubicBezTo>
                      <a:pt x="96917" y="105020"/>
                      <a:pt x="96543" y="105394"/>
                      <a:pt x="96543" y="105856"/>
                    </a:cubicBezTo>
                    <a:lnTo>
                      <a:pt x="96543" y="160403"/>
                    </a:lnTo>
                    <a:cubicBezTo>
                      <a:pt x="96543" y="186559"/>
                      <a:pt x="75263" y="207838"/>
                      <a:pt x="49107" y="207838"/>
                    </a:cubicBezTo>
                    <a:cubicBezTo>
                      <a:pt x="22951" y="207838"/>
                      <a:pt x="1671" y="186560"/>
                      <a:pt x="1671" y="160403"/>
                    </a:cubicBezTo>
                    <a:lnTo>
                      <a:pt x="1671" y="49106"/>
                    </a:lnTo>
                    <a:cubicBezTo>
                      <a:pt x="1671" y="22951"/>
                      <a:pt x="22952" y="1671"/>
                      <a:pt x="49107" y="1671"/>
                    </a:cubicBezTo>
                    <a:cubicBezTo>
                      <a:pt x="75263" y="1671"/>
                      <a:pt x="96543" y="22951"/>
                      <a:pt x="96543" y="49106"/>
                    </a:cubicBezTo>
                    <a:cubicBezTo>
                      <a:pt x="96543" y="49567"/>
                      <a:pt x="96917" y="49942"/>
                      <a:pt x="97378" y="49942"/>
                    </a:cubicBezTo>
                    <a:cubicBezTo>
                      <a:pt x="97840" y="49942"/>
                      <a:pt x="98214" y="49567"/>
                      <a:pt x="98214" y="49106"/>
                    </a:cubicBezTo>
                    <a:cubicBezTo>
                      <a:pt x="98214" y="22029"/>
                      <a:pt x="76185" y="0"/>
                      <a:pt x="49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gc9a7014154_1_702"/>
              <p:cNvSpPr/>
              <p:nvPr/>
            </p:nvSpPr>
            <p:spPr>
              <a:xfrm>
                <a:off x="7788648" y="2068378"/>
                <a:ext cx="109266" cy="109281"/>
              </a:xfrm>
              <a:custGeom>
                <a:rect b="b" l="l" r="r" t="t"/>
                <a:pathLst>
                  <a:path extrusionOk="0" h="7485" w="7484">
                    <a:moveTo>
                      <a:pt x="3742" y="0"/>
                    </a:moveTo>
                    <a:cubicBezTo>
                      <a:pt x="1675" y="0"/>
                      <a:pt x="1" y="1676"/>
                      <a:pt x="1" y="3742"/>
                    </a:cubicBezTo>
                    <a:cubicBezTo>
                      <a:pt x="1" y="5809"/>
                      <a:pt x="1677" y="7484"/>
                      <a:pt x="3742" y="7484"/>
                    </a:cubicBezTo>
                    <a:cubicBezTo>
                      <a:pt x="5808" y="7484"/>
                      <a:pt x="7484" y="5809"/>
                      <a:pt x="7484" y="3742"/>
                    </a:cubicBezTo>
                    <a:cubicBezTo>
                      <a:pt x="7484" y="1676"/>
                      <a:pt x="5809" y="0"/>
                      <a:pt x="37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0" name="Google Shape;1190;gc9a7014154_1_702"/>
            <p:cNvSpPr txBox="1"/>
            <p:nvPr/>
          </p:nvSpPr>
          <p:spPr>
            <a:xfrm>
              <a:off x="6652986" y="2925500"/>
              <a:ext cx="1123200" cy="2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rgbClr val="434343"/>
                  </a:solidFill>
                  <a:latin typeface="Fira Sans Extra Condensed Medium"/>
                  <a:ea typeface="Fira Sans Extra Condensed Medium"/>
                  <a:cs typeface="Fira Sans Extra Condensed Medium"/>
                  <a:sym typeface="Fira Sans Extra Condensed Medium"/>
                </a:rPr>
                <a:t>Predicted:</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Clr>
                  <a:schemeClr val="dk1"/>
                </a:buClr>
                <a:buSzPts val="1100"/>
                <a:buFont typeface="Arial"/>
                <a:buNone/>
              </a:pPr>
              <a:r>
                <a:rPr lang="en" sz="1600">
                  <a:solidFill>
                    <a:srgbClr val="434343"/>
                  </a:solidFill>
                  <a:latin typeface="Fira Sans Extra Condensed Medium"/>
                  <a:ea typeface="Fira Sans Extra Condensed Medium"/>
                  <a:cs typeface="Fira Sans Extra Condensed Medium"/>
                  <a:sym typeface="Fira Sans Extra Condensed Medium"/>
                </a:rPr>
                <a:t> 3</a:t>
              </a:r>
              <a:endParaRPr b="0" i="0" sz="1600" u="none" cap="none" strike="noStrike">
                <a:solidFill>
                  <a:srgbClr val="434343"/>
                </a:solidFill>
                <a:latin typeface="Fira Sans Extra Condensed Medium"/>
                <a:ea typeface="Fira Sans Extra Condensed Medium"/>
                <a:cs typeface="Fira Sans Extra Condensed Medium"/>
                <a:sym typeface="Fira Sans Extra Condensed Medium"/>
              </a:endParaRPr>
            </a:p>
          </p:txBody>
        </p:sp>
        <p:sp>
          <p:nvSpPr>
            <p:cNvPr id="1191" name="Google Shape;1191;gc9a7014154_1_702"/>
            <p:cNvSpPr txBox="1"/>
            <p:nvPr/>
          </p:nvSpPr>
          <p:spPr>
            <a:xfrm>
              <a:off x="6616399" y="3213263"/>
              <a:ext cx="1039200" cy="79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rgbClr val="434343"/>
                  </a:solidFill>
                  <a:latin typeface="Fira Sans Extra Condensed Medium"/>
                  <a:ea typeface="Fira Sans Extra Condensed Medium"/>
                  <a:cs typeface="Fira Sans Extra Condensed Medium"/>
                  <a:sym typeface="Fira Sans Extra Condensed Medium"/>
                </a:rPr>
                <a:t>Loss: 0</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marR="0" rtl="0" algn="ctr">
                <a:lnSpc>
                  <a:spcPct val="100000"/>
                </a:lnSpc>
                <a:spcBef>
                  <a:spcPts val="0"/>
                </a:spcBef>
                <a:spcAft>
                  <a:spcPts val="0"/>
                </a:spcAft>
                <a:buClr>
                  <a:srgbClr val="000000"/>
                </a:buClr>
                <a:buSzPts val="1100"/>
                <a:buFont typeface="Arial"/>
                <a:buNone/>
              </a:pPr>
              <a:r>
                <a:t/>
              </a:r>
              <a:endParaRPr sz="1100">
                <a:solidFill>
                  <a:srgbClr val="434343"/>
                </a:solidFill>
                <a:latin typeface="Roboto"/>
                <a:ea typeface="Roboto"/>
                <a:cs typeface="Roboto"/>
                <a:sym typeface="Roboto"/>
              </a:endParaRPr>
            </a:p>
          </p:txBody>
        </p:sp>
        <p:grpSp>
          <p:nvGrpSpPr>
            <p:cNvPr id="1192" name="Google Shape;1192;gc9a7014154_1_702"/>
            <p:cNvGrpSpPr/>
            <p:nvPr/>
          </p:nvGrpSpPr>
          <p:grpSpPr>
            <a:xfrm>
              <a:off x="6605595" y="1565247"/>
              <a:ext cx="1367799" cy="1166555"/>
              <a:chOff x="6605595" y="1565247"/>
              <a:chExt cx="1367799" cy="1166555"/>
            </a:xfrm>
          </p:grpSpPr>
          <p:sp>
            <p:nvSpPr>
              <p:cNvPr id="1193" name="Google Shape;1193;gc9a7014154_1_702"/>
              <p:cNvSpPr/>
              <p:nvPr/>
            </p:nvSpPr>
            <p:spPr>
              <a:xfrm>
                <a:off x="6605595" y="1565247"/>
                <a:ext cx="1352646" cy="1060778"/>
              </a:xfrm>
              <a:custGeom>
                <a:rect b="b" l="l" r="r" t="t"/>
                <a:pathLst>
                  <a:path extrusionOk="0" h="72656" w="92647">
                    <a:moveTo>
                      <a:pt x="36329" y="0"/>
                    </a:moveTo>
                    <a:cubicBezTo>
                      <a:pt x="16297" y="0"/>
                      <a:pt x="0" y="16296"/>
                      <a:pt x="0" y="36328"/>
                    </a:cubicBezTo>
                    <a:cubicBezTo>
                      <a:pt x="0" y="56360"/>
                      <a:pt x="16299" y="72656"/>
                      <a:pt x="36329" y="72656"/>
                    </a:cubicBezTo>
                    <a:lnTo>
                      <a:pt x="91812" y="72656"/>
                    </a:lnTo>
                    <a:cubicBezTo>
                      <a:pt x="92273" y="72656"/>
                      <a:pt x="92647" y="72282"/>
                      <a:pt x="92647" y="71820"/>
                    </a:cubicBezTo>
                    <a:cubicBezTo>
                      <a:pt x="92647" y="71359"/>
                      <a:pt x="92273" y="70985"/>
                      <a:pt x="91812" y="70985"/>
                    </a:cubicBezTo>
                    <a:lnTo>
                      <a:pt x="36329" y="70985"/>
                    </a:lnTo>
                    <a:cubicBezTo>
                      <a:pt x="17219" y="70985"/>
                      <a:pt x="1672" y="55438"/>
                      <a:pt x="1672" y="36328"/>
                    </a:cubicBezTo>
                    <a:cubicBezTo>
                      <a:pt x="1672" y="17217"/>
                      <a:pt x="17219" y="1672"/>
                      <a:pt x="36328" y="1672"/>
                    </a:cubicBezTo>
                    <a:cubicBezTo>
                      <a:pt x="55439" y="1672"/>
                      <a:pt x="70985" y="17217"/>
                      <a:pt x="70985" y="36328"/>
                    </a:cubicBezTo>
                    <a:cubicBezTo>
                      <a:pt x="70985" y="36788"/>
                      <a:pt x="71360" y="37163"/>
                      <a:pt x="71820" y="37163"/>
                    </a:cubicBezTo>
                    <a:cubicBezTo>
                      <a:pt x="72283" y="37163"/>
                      <a:pt x="72657" y="36788"/>
                      <a:pt x="72657" y="36328"/>
                    </a:cubicBezTo>
                    <a:cubicBezTo>
                      <a:pt x="72657" y="16297"/>
                      <a:pt x="56360" y="0"/>
                      <a:pt x="363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gc9a7014154_1_702"/>
              <p:cNvSpPr/>
              <p:nvPr/>
            </p:nvSpPr>
            <p:spPr>
              <a:xfrm>
                <a:off x="7844593" y="2503414"/>
                <a:ext cx="128801" cy="228388"/>
              </a:xfrm>
              <a:custGeom>
                <a:rect b="b" l="l" r="r" t="t"/>
                <a:pathLst>
                  <a:path extrusionOk="0" h="15643" w="8822">
                    <a:moveTo>
                      <a:pt x="919" y="1"/>
                    </a:moveTo>
                    <a:cubicBezTo>
                      <a:pt x="705" y="1"/>
                      <a:pt x="491" y="82"/>
                      <a:pt x="328" y="246"/>
                    </a:cubicBezTo>
                    <a:cubicBezTo>
                      <a:pt x="1" y="572"/>
                      <a:pt x="1" y="1101"/>
                      <a:pt x="328" y="1427"/>
                    </a:cubicBezTo>
                    <a:lnTo>
                      <a:pt x="6723" y="7822"/>
                    </a:lnTo>
                    <a:lnTo>
                      <a:pt x="328" y="14217"/>
                    </a:lnTo>
                    <a:cubicBezTo>
                      <a:pt x="89" y="14456"/>
                      <a:pt x="17" y="14816"/>
                      <a:pt x="146" y="15128"/>
                    </a:cubicBezTo>
                    <a:cubicBezTo>
                      <a:pt x="276" y="15440"/>
                      <a:pt x="581" y="15643"/>
                      <a:pt x="919" y="15643"/>
                    </a:cubicBezTo>
                    <a:cubicBezTo>
                      <a:pt x="1140" y="15643"/>
                      <a:pt x="1353" y="15555"/>
                      <a:pt x="1510" y="15398"/>
                    </a:cubicBezTo>
                    <a:lnTo>
                      <a:pt x="8495" y="8413"/>
                    </a:lnTo>
                    <a:cubicBezTo>
                      <a:pt x="8821" y="8087"/>
                      <a:pt x="8821" y="7557"/>
                      <a:pt x="8495" y="7232"/>
                    </a:cubicBezTo>
                    <a:lnTo>
                      <a:pt x="1510" y="246"/>
                    </a:lnTo>
                    <a:cubicBezTo>
                      <a:pt x="1347" y="82"/>
                      <a:pt x="1133" y="1"/>
                      <a:pt x="91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195" name="Google Shape;1195;gc9a7014154_1_702"/>
          <p:cNvSpPr txBox="1"/>
          <p:nvPr/>
        </p:nvSpPr>
        <p:spPr>
          <a:xfrm>
            <a:off x="5533225" y="1762625"/>
            <a:ext cx="7866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Actual: 5</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a:latin typeface="Roboto"/>
              <a:ea typeface="Roboto"/>
              <a:cs typeface="Roboto"/>
              <a:sym typeface="Roboto"/>
            </a:endParaRPr>
          </a:p>
        </p:txBody>
      </p:sp>
      <p:sp>
        <p:nvSpPr>
          <p:cNvPr id="1196" name="Google Shape;1196;gc9a7014154_1_702"/>
          <p:cNvSpPr txBox="1"/>
          <p:nvPr/>
        </p:nvSpPr>
        <p:spPr>
          <a:xfrm>
            <a:off x="7452475" y="1678950"/>
            <a:ext cx="7866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rgbClr val="434343"/>
                </a:solidFill>
                <a:latin typeface="Fira Sans Extra Condensed Medium"/>
                <a:ea typeface="Fira Sans Extra Condensed Medium"/>
                <a:cs typeface="Fira Sans Extra Condensed Medium"/>
                <a:sym typeface="Fira Sans Extra Condensed Medium"/>
              </a:rPr>
              <a:t>Actual: 3</a:t>
            </a:r>
            <a:endParaRPr sz="1600">
              <a:solidFill>
                <a:srgbClr val="434343"/>
              </a:solidFill>
              <a:latin typeface="Fira Sans Extra Condensed Medium"/>
              <a:ea typeface="Fira Sans Extra Condensed Medium"/>
              <a:cs typeface="Fira Sans Extra Condensed Medium"/>
              <a:sym typeface="Fira Sans Extra Condensed Medium"/>
            </a:endParaRPr>
          </a:p>
          <a:p>
            <a:pPr indent="0" lvl="0" marL="0" rtl="0" algn="ctr">
              <a:spcBef>
                <a:spcPts val="0"/>
              </a:spcBef>
              <a:spcAft>
                <a:spcPts val="0"/>
              </a:spcAft>
              <a:buNone/>
            </a:pPr>
            <a:r>
              <a:t/>
            </a:r>
            <a:endParaRPr>
              <a:latin typeface="Roboto"/>
              <a:ea typeface="Roboto"/>
              <a:cs typeface="Roboto"/>
              <a:sym typeface="Roboto"/>
            </a:endParaRPr>
          </a:p>
        </p:txBody>
      </p:sp>
      <p:sp>
        <p:nvSpPr>
          <p:cNvPr id="1197" name="Google Shape;1197;gc9a7014154_1_702"/>
          <p:cNvSpPr txBox="1"/>
          <p:nvPr/>
        </p:nvSpPr>
        <p:spPr>
          <a:xfrm>
            <a:off x="931681" y="1"/>
            <a:ext cx="7924500" cy="83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700">
                <a:latin typeface="Oswald"/>
                <a:ea typeface="Oswald"/>
                <a:cs typeface="Oswald"/>
                <a:sym typeface="Oswald"/>
              </a:rPr>
              <a:t>CUSTOM LOSS FUNCTION TO MAXIMIZE REVENUE</a:t>
            </a:r>
            <a:endParaRPr sz="2700">
              <a:latin typeface="Oswald"/>
              <a:ea typeface="Oswald"/>
              <a:cs typeface="Oswald"/>
              <a:sym typeface="Oswald"/>
            </a:endParaRPr>
          </a:p>
          <a:p>
            <a:pPr indent="0" lvl="0" marL="0" rtl="0" algn="l">
              <a:spcBef>
                <a:spcPts val="0"/>
              </a:spcBef>
              <a:spcAft>
                <a:spcPts val="0"/>
              </a:spcAft>
              <a:buNone/>
            </a:pPr>
            <a:r>
              <a:t/>
            </a:r>
            <a:endParaRPr sz="1100">
              <a:latin typeface="Old Standard TT"/>
              <a:ea typeface="Old Standard TT"/>
              <a:cs typeface="Old Standard TT"/>
              <a:sym typeface="Old Standard T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2"/>
                                        </p:tgtEl>
                                        <p:attrNameLst>
                                          <p:attrName>style.visibility</p:attrName>
                                        </p:attrNameLst>
                                      </p:cBhvr>
                                      <p:to>
                                        <p:strVal val="visible"/>
                                      </p:to>
                                    </p:set>
                                    <p:animEffect filter="fade" transition="in">
                                      <p:cBhvr>
                                        <p:cTn dur="1000"/>
                                        <p:tgtEl>
                                          <p:spTgt spid="1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01" name="Shape 1201"/>
        <p:cNvGrpSpPr/>
        <p:nvPr/>
      </p:nvGrpSpPr>
      <p:grpSpPr>
        <a:xfrm>
          <a:off x="0" y="0"/>
          <a:ext cx="0" cy="0"/>
          <a:chOff x="0" y="0"/>
          <a:chExt cx="0" cy="0"/>
        </a:xfrm>
      </p:grpSpPr>
      <p:sp>
        <p:nvSpPr>
          <p:cNvPr id="1202" name="Google Shape;1202;g79f941633b_12_28"/>
          <p:cNvSpPr txBox="1"/>
          <p:nvPr>
            <p:ph idx="12" type="sldNum"/>
          </p:nvPr>
        </p:nvSpPr>
        <p:spPr>
          <a:xfrm>
            <a:off x="9967597" y="2384600"/>
            <a:ext cx="645600" cy="2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fld id="{00000000-1234-1234-1234-123412341234}" type="slidenum">
              <a:rPr lang="en"/>
              <a:t>‹#›</a:t>
            </a:fld>
            <a:endParaRPr/>
          </a:p>
        </p:txBody>
      </p:sp>
      <p:cxnSp>
        <p:nvCxnSpPr>
          <p:cNvPr id="1203" name="Google Shape;1203;g79f941633b_12_28"/>
          <p:cNvCxnSpPr/>
          <p:nvPr/>
        </p:nvCxnSpPr>
        <p:spPr>
          <a:xfrm>
            <a:off x="1005147" y="428510"/>
            <a:ext cx="6883800" cy="6600"/>
          </a:xfrm>
          <a:prstGeom prst="straightConnector1">
            <a:avLst/>
          </a:prstGeom>
          <a:noFill/>
          <a:ln cap="flat" cmpd="sng" w="28575">
            <a:solidFill>
              <a:srgbClr val="666666"/>
            </a:solidFill>
            <a:prstDash val="solid"/>
            <a:round/>
            <a:headEnd len="med" w="med" type="none"/>
            <a:tailEnd len="med" w="med" type="none"/>
          </a:ln>
        </p:spPr>
      </p:cxnSp>
      <p:sp>
        <p:nvSpPr>
          <p:cNvPr id="1204" name="Google Shape;1204;g79f941633b_12_28"/>
          <p:cNvSpPr txBox="1"/>
          <p:nvPr/>
        </p:nvSpPr>
        <p:spPr>
          <a:xfrm>
            <a:off x="888000" y="19297"/>
            <a:ext cx="7180200" cy="1249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400">
                <a:latin typeface="Cambria"/>
                <a:ea typeface="Cambria"/>
                <a:cs typeface="Cambria"/>
                <a:sym typeface="Cambria"/>
              </a:rPr>
              <a:t>ERROR ANALYSIS AFTER CUSTOM LOSS AND FEATURE ENGINEERING</a:t>
            </a:r>
            <a:endParaRPr sz="2400">
              <a:latin typeface="Cambria"/>
              <a:ea typeface="Cambria"/>
              <a:cs typeface="Cambria"/>
              <a:sym typeface="Cambria"/>
            </a:endParaRPr>
          </a:p>
          <a:p>
            <a:pPr indent="0" lvl="0" marL="0" rtl="0" algn="l">
              <a:spcBef>
                <a:spcPts val="0"/>
              </a:spcBef>
              <a:spcAft>
                <a:spcPts val="0"/>
              </a:spcAft>
              <a:buNone/>
            </a:pPr>
            <a:r>
              <a:t/>
            </a:r>
            <a:endParaRPr>
              <a:latin typeface="Old Standard TT"/>
              <a:ea typeface="Old Standard TT"/>
              <a:cs typeface="Old Standard TT"/>
              <a:sym typeface="Old Standard TT"/>
            </a:endParaRPr>
          </a:p>
        </p:txBody>
      </p:sp>
      <p:pic>
        <p:nvPicPr>
          <p:cNvPr id="1205" name="Google Shape;1205;g79f941633b_12_28"/>
          <p:cNvPicPr preferRelativeResize="0"/>
          <p:nvPr/>
        </p:nvPicPr>
        <p:blipFill>
          <a:blip r:embed="rId3">
            <a:alphaModFix/>
          </a:blip>
          <a:stretch>
            <a:fillRect/>
          </a:stretch>
        </p:blipFill>
        <p:spPr>
          <a:xfrm>
            <a:off x="888016" y="1307429"/>
            <a:ext cx="7619151" cy="21001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209" name="Shape 1209"/>
        <p:cNvGrpSpPr/>
        <p:nvPr/>
      </p:nvGrpSpPr>
      <p:grpSpPr>
        <a:xfrm>
          <a:off x="0" y="0"/>
          <a:ext cx="0" cy="0"/>
          <a:chOff x="0" y="0"/>
          <a:chExt cx="0" cy="0"/>
        </a:xfrm>
      </p:grpSpPr>
      <p:sp>
        <p:nvSpPr>
          <p:cNvPr id="1210" name="Google Shape;1210;g79f941633b_12_315"/>
          <p:cNvSpPr txBox="1"/>
          <p:nvPr>
            <p:ph idx="12" type="sldNum"/>
          </p:nvPr>
        </p:nvSpPr>
        <p:spPr>
          <a:xfrm>
            <a:off x="9967597" y="2384600"/>
            <a:ext cx="645600" cy="2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fld id="{00000000-1234-1234-1234-123412341234}" type="slidenum">
              <a:rPr lang="en"/>
              <a:t>‹#›</a:t>
            </a:fld>
            <a:endParaRPr/>
          </a:p>
        </p:txBody>
      </p:sp>
      <p:sp>
        <p:nvSpPr>
          <p:cNvPr id="1211" name="Google Shape;1211;g79f941633b_12_315"/>
          <p:cNvSpPr txBox="1"/>
          <p:nvPr/>
        </p:nvSpPr>
        <p:spPr>
          <a:xfrm>
            <a:off x="993000" y="2964094"/>
            <a:ext cx="7158000" cy="323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b="1" sz="900">
              <a:latin typeface="Cambria"/>
              <a:ea typeface="Cambria"/>
              <a:cs typeface="Cambria"/>
              <a:sym typeface="Cambria"/>
            </a:endParaRPr>
          </a:p>
        </p:txBody>
      </p:sp>
      <p:sp>
        <p:nvSpPr>
          <p:cNvPr id="1212" name="Google Shape;1212;g79f941633b_12_315"/>
          <p:cNvSpPr txBox="1"/>
          <p:nvPr/>
        </p:nvSpPr>
        <p:spPr>
          <a:xfrm>
            <a:off x="503100" y="66200"/>
            <a:ext cx="30000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500">
                <a:solidFill>
                  <a:srgbClr val="434343"/>
                </a:solidFill>
                <a:latin typeface="Fira Sans Extra Condensed Medium"/>
                <a:ea typeface="Fira Sans Extra Condensed Medium"/>
                <a:cs typeface="Fira Sans Extra Condensed Medium"/>
                <a:sym typeface="Fira Sans Extra Condensed Medium"/>
              </a:rPr>
              <a:t>Final </a:t>
            </a:r>
            <a:r>
              <a:rPr lang="en" sz="3500">
                <a:solidFill>
                  <a:srgbClr val="434343"/>
                </a:solidFill>
                <a:latin typeface="Fira Sans Extra Condensed Medium"/>
                <a:ea typeface="Fira Sans Extra Condensed Medium"/>
                <a:cs typeface="Fira Sans Extra Condensed Medium"/>
                <a:sym typeface="Fira Sans Extra Condensed Medium"/>
              </a:rPr>
              <a:t>Results</a:t>
            </a:r>
            <a:endParaRPr sz="3500">
              <a:solidFill>
                <a:srgbClr val="434343"/>
              </a:solidFill>
              <a:latin typeface="Fira Sans Extra Condensed Medium"/>
              <a:ea typeface="Fira Sans Extra Condensed Medium"/>
              <a:cs typeface="Fira Sans Extra Condensed Medium"/>
              <a:sym typeface="Fira Sans Extra Condensed Medium"/>
            </a:endParaRPr>
          </a:p>
        </p:txBody>
      </p:sp>
      <p:pic>
        <p:nvPicPr>
          <p:cNvPr id="1213" name="Google Shape;1213;g79f941633b_12_315" title="Chart"/>
          <p:cNvPicPr preferRelativeResize="0"/>
          <p:nvPr/>
        </p:nvPicPr>
        <p:blipFill>
          <a:blip r:embed="rId3">
            <a:alphaModFix/>
          </a:blip>
          <a:stretch>
            <a:fillRect/>
          </a:stretch>
        </p:blipFill>
        <p:spPr>
          <a:xfrm>
            <a:off x="1257250" y="789500"/>
            <a:ext cx="6298776" cy="39000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7" name="Shape 1217"/>
        <p:cNvGrpSpPr/>
        <p:nvPr/>
      </p:nvGrpSpPr>
      <p:grpSpPr>
        <a:xfrm>
          <a:off x="0" y="0"/>
          <a:ext cx="0" cy="0"/>
          <a:chOff x="0" y="0"/>
          <a:chExt cx="0" cy="0"/>
        </a:xfrm>
      </p:grpSpPr>
      <p:sp>
        <p:nvSpPr>
          <p:cNvPr id="1218" name="Google Shape;1218;g79f941633b_12_323"/>
          <p:cNvSpPr txBox="1"/>
          <p:nvPr>
            <p:ph type="title"/>
          </p:nvPr>
        </p:nvSpPr>
        <p:spPr>
          <a:xfrm>
            <a:off x="1876275" y="536576"/>
            <a:ext cx="5789700" cy="1289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Conclusion</a:t>
            </a:r>
            <a:endParaRPr/>
          </a:p>
        </p:txBody>
      </p:sp>
      <p:sp>
        <p:nvSpPr>
          <p:cNvPr id="1219" name="Google Shape;1219;g79f941633b_12_323"/>
          <p:cNvSpPr txBox="1"/>
          <p:nvPr/>
        </p:nvSpPr>
        <p:spPr>
          <a:xfrm>
            <a:off x="2408450" y="1765550"/>
            <a:ext cx="5878200" cy="28629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
                <a:latin typeface="Cambria"/>
                <a:ea typeface="Cambria"/>
                <a:cs typeface="Cambria"/>
                <a:sym typeface="Cambria"/>
              </a:rPr>
              <a:t>We have generated a model that is able to generate a revenue of</a:t>
            </a:r>
            <a:endParaRPr>
              <a:latin typeface="Cambria"/>
              <a:ea typeface="Cambria"/>
              <a:cs typeface="Cambria"/>
              <a:sym typeface="Cambria"/>
            </a:endParaRPr>
          </a:p>
          <a:p>
            <a:pPr indent="0" lvl="0" marL="0" rtl="0" algn="ctr">
              <a:spcBef>
                <a:spcPts val="0"/>
              </a:spcBef>
              <a:spcAft>
                <a:spcPts val="0"/>
              </a:spcAft>
              <a:buNone/>
            </a:pPr>
            <a:r>
              <a:rPr b="1" lang="en" sz="4400">
                <a:solidFill>
                  <a:schemeClr val="dk1"/>
                </a:solidFill>
                <a:latin typeface="Cambria"/>
                <a:ea typeface="Cambria"/>
                <a:cs typeface="Cambria"/>
                <a:sym typeface="Cambria"/>
              </a:rPr>
              <a:t>$19352</a:t>
            </a:r>
            <a:endParaRPr b="1" sz="4400">
              <a:solidFill>
                <a:schemeClr val="dk1"/>
              </a:solidFill>
              <a:latin typeface="Cambria"/>
              <a:ea typeface="Cambria"/>
              <a:cs typeface="Cambria"/>
              <a:sym typeface="Cambria"/>
            </a:endParaRPr>
          </a:p>
          <a:p>
            <a:pPr indent="0" lvl="0" marL="0" rtl="0" algn="l">
              <a:spcBef>
                <a:spcPts val="0"/>
              </a:spcBef>
              <a:spcAft>
                <a:spcPts val="0"/>
              </a:spcAft>
              <a:buNone/>
            </a:pPr>
            <a:r>
              <a:rPr lang="en">
                <a:solidFill>
                  <a:schemeClr val="dk1"/>
                </a:solidFill>
                <a:latin typeface="Cambria"/>
                <a:ea typeface="Cambria"/>
                <a:cs typeface="Cambria"/>
                <a:sym typeface="Cambria"/>
              </a:rPr>
              <a:t>Out of Maximum Possible Revenue of</a:t>
            </a:r>
            <a:endParaRPr>
              <a:solidFill>
                <a:schemeClr val="dk1"/>
              </a:solidFill>
              <a:latin typeface="Cambria"/>
              <a:ea typeface="Cambria"/>
              <a:cs typeface="Cambria"/>
              <a:sym typeface="Cambria"/>
            </a:endParaRPr>
          </a:p>
          <a:p>
            <a:pPr indent="0" lvl="0" marL="0" rtl="0" algn="ctr">
              <a:spcBef>
                <a:spcPts val="0"/>
              </a:spcBef>
              <a:spcAft>
                <a:spcPts val="0"/>
              </a:spcAft>
              <a:buNone/>
            </a:pPr>
            <a:r>
              <a:rPr b="1" lang="en" sz="4400">
                <a:solidFill>
                  <a:schemeClr val="dk1"/>
                </a:solidFill>
                <a:latin typeface="Cambria"/>
                <a:ea typeface="Cambria"/>
                <a:cs typeface="Cambria"/>
                <a:sym typeface="Cambria"/>
              </a:rPr>
              <a:t>$22013</a:t>
            </a:r>
            <a:endParaRPr b="1" sz="4400">
              <a:solidFill>
                <a:schemeClr val="dk1"/>
              </a:solidFill>
              <a:latin typeface="Cambria"/>
              <a:ea typeface="Cambria"/>
              <a:cs typeface="Cambria"/>
              <a:sym typeface="Cambria"/>
            </a:endParaRPr>
          </a:p>
          <a:p>
            <a:pPr indent="0" lvl="0" marL="0" rtl="0" algn="l">
              <a:spcBef>
                <a:spcPts val="0"/>
              </a:spcBef>
              <a:spcAft>
                <a:spcPts val="0"/>
              </a:spcAft>
              <a:buNone/>
            </a:pPr>
            <a:r>
              <a:rPr lang="en">
                <a:solidFill>
                  <a:schemeClr val="dk1"/>
                </a:solidFill>
                <a:latin typeface="Cambria"/>
                <a:ea typeface="Cambria"/>
                <a:cs typeface="Cambria"/>
                <a:sym typeface="Cambria"/>
              </a:rPr>
              <a:t>Which is about </a:t>
            </a:r>
            <a:endParaRPr>
              <a:solidFill>
                <a:schemeClr val="dk1"/>
              </a:solidFill>
              <a:latin typeface="Cambria"/>
              <a:ea typeface="Cambria"/>
              <a:cs typeface="Cambria"/>
              <a:sym typeface="Cambria"/>
            </a:endParaRPr>
          </a:p>
          <a:p>
            <a:pPr indent="0" lvl="0" marL="0" rtl="0" algn="ctr">
              <a:spcBef>
                <a:spcPts val="0"/>
              </a:spcBef>
              <a:spcAft>
                <a:spcPts val="0"/>
              </a:spcAft>
              <a:buClr>
                <a:schemeClr val="dk1"/>
              </a:buClr>
              <a:buSzPts val="1100"/>
              <a:buFont typeface="Arial"/>
              <a:buNone/>
            </a:pPr>
            <a:r>
              <a:rPr b="1" lang="en" sz="4400">
                <a:solidFill>
                  <a:schemeClr val="dk1"/>
                </a:solidFill>
                <a:latin typeface="Cambria"/>
                <a:ea typeface="Cambria"/>
                <a:cs typeface="Cambria"/>
                <a:sym typeface="Cambria"/>
              </a:rPr>
              <a:t>88% </a:t>
            </a:r>
            <a:endParaRPr b="1" sz="4400">
              <a:solidFill>
                <a:schemeClr val="dk1"/>
              </a:solidFill>
              <a:latin typeface="Cambria"/>
              <a:ea typeface="Cambria"/>
              <a:cs typeface="Cambria"/>
              <a:sym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373" name="Shape 373"/>
        <p:cNvGrpSpPr/>
        <p:nvPr/>
      </p:nvGrpSpPr>
      <p:grpSpPr>
        <a:xfrm>
          <a:off x="0" y="0"/>
          <a:ext cx="0" cy="0"/>
          <a:chOff x="0" y="0"/>
          <a:chExt cx="0" cy="0"/>
        </a:xfrm>
      </p:grpSpPr>
      <p:sp>
        <p:nvSpPr>
          <p:cNvPr id="374" name="Google Shape;374;g79f941633b_0_866"/>
          <p:cNvSpPr txBox="1"/>
          <p:nvPr>
            <p:ph type="title"/>
          </p:nvPr>
        </p:nvSpPr>
        <p:spPr>
          <a:xfrm>
            <a:off x="578063" y="102600"/>
            <a:ext cx="3450600" cy="50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Industry Analysis</a:t>
            </a:r>
            <a:endParaRPr/>
          </a:p>
        </p:txBody>
      </p:sp>
      <p:sp>
        <p:nvSpPr>
          <p:cNvPr id="375" name="Google Shape;375;g79f941633b_0_866"/>
          <p:cNvSpPr txBox="1"/>
          <p:nvPr/>
        </p:nvSpPr>
        <p:spPr>
          <a:xfrm>
            <a:off x="5357067" y="3845521"/>
            <a:ext cx="1202100" cy="223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lang="en" sz="1200">
                <a:solidFill>
                  <a:srgbClr val="FCBD24"/>
                </a:solidFill>
                <a:latin typeface="Roboto"/>
                <a:ea typeface="Roboto"/>
                <a:cs typeface="Roboto"/>
                <a:sym typeface="Roboto"/>
              </a:rPr>
              <a:t>Physical</a:t>
            </a:r>
            <a:endParaRPr i="0" sz="1200" u="none" cap="none" strike="noStrike">
              <a:solidFill>
                <a:srgbClr val="FCBD24"/>
              </a:solidFill>
              <a:latin typeface="Roboto"/>
              <a:ea typeface="Roboto"/>
              <a:cs typeface="Roboto"/>
              <a:sym typeface="Roboto"/>
            </a:endParaRPr>
          </a:p>
        </p:txBody>
      </p:sp>
      <p:sp>
        <p:nvSpPr>
          <p:cNvPr id="376" name="Google Shape;376;g79f941633b_0_866"/>
          <p:cNvSpPr/>
          <p:nvPr/>
        </p:nvSpPr>
        <p:spPr>
          <a:xfrm rot="5400000">
            <a:off x="5091394" y="3815983"/>
            <a:ext cx="325321" cy="282275"/>
          </a:xfrm>
          <a:custGeom>
            <a:rect b="b" l="l" r="r" t="t"/>
            <a:pathLst>
              <a:path extrusionOk="0" h="119735" w="137994">
                <a:moveTo>
                  <a:pt x="67234" y="0"/>
                </a:moveTo>
                <a:cubicBezTo>
                  <a:pt x="61404" y="0"/>
                  <a:pt x="55573" y="2901"/>
                  <a:pt x="52217" y="8703"/>
                </a:cubicBezTo>
                <a:lnTo>
                  <a:pt x="3072" y="93797"/>
                </a:lnTo>
                <a:cubicBezTo>
                  <a:pt x="1" y="99144"/>
                  <a:pt x="1" y="105742"/>
                  <a:pt x="3072" y="111089"/>
                </a:cubicBezTo>
                <a:cubicBezTo>
                  <a:pt x="6258" y="116436"/>
                  <a:pt x="11946" y="119735"/>
                  <a:pt x="18089" y="119735"/>
                </a:cubicBezTo>
                <a:lnTo>
                  <a:pt x="116379" y="119735"/>
                </a:lnTo>
                <a:cubicBezTo>
                  <a:pt x="129689" y="119735"/>
                  <a:pt x="137994" y="105287"/>
                  <a:pt x="131396" y="93797"/>
                </a:cubicBezTo>
                <a:lnTo>
                  <a:pt x="82250" y="8703"/>
                </a:lnTo>
                <a:cubicBezTo>
                  <a:pt x="78894" y="2901"/>
                  <a:pt x="73064" y="0"/>
                  <a:pt x="67234" y="0"/>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000" u="none" cap="none" strike="noStrike">
              <a:solidFill>
                <a:srgbClr val="000000"/>
              </a:solidFill>
            </a:endParaRPr>
          </a:p>
        </p:txBody>
      </p:sp>
      <p:sp>
        <p:nvSpPr>
          <p:cNvPr id="377" name="Google Shape;377;g79f941633b_0_866"/>
          <p:cNvSpPr txBox="1"/>
          <p:nvPr/>
        </p:nvSpPr>
        <p:spPr>
          <a:xfrm>
            <a:off x="5357067" y="4266921"/>
            <a:ext cx="1202100" cy="223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lang="en" sz="1200">
                <a:solidFill>
                  <a:srgbClr val="EB7D16"/>
                </a:solidFill>
                <a:latin typeface="Roboto"/>
                <a:ea typeface="Roboto"/>
                <a:cs typeface="Roboto"/>
                <a:sym typeface="Roboto"/>
              </a:rPr>
              <a:t>Streaming</a:t>
            </a:r>
            <a:endParaRPr i="0" sz="1200" u="none" cap="none" strike="noStrike">
              <a:solidFill>
                <a:srgbClr val="EB7D16"/>
              </a:solidFill>
              <a:latin typeface="Roboto"/>
              <a:ea typeface="Roboto"/>
              <a:cs typeface="Roboto"/>
              <a:sym typeface="Roboto"/>
            </a:endParaRPr>
          </a:p>
        </p:txBody>
      </p:sp>
      <p:sp>
        <p:nvSpPr>
          <p:cNvPr id="378" name="Google Shape;378;g79f941633b_0_866"/>
          <p:cNvSpPr/>
          <p:nvPr/>
        </p:nvSpPr>
        <p:spPr>
          <a:xfrm rot="5400000">
            <a:off x="5091394" y="4237383"/>
            <a:ext cx="325321" cy="282275"/>
          </a:xfrm>
          <a:custGeom>
            <a:rect b="b" l="l" r="r" t="t"/>
            <a:pathLst>
              <a:path extrusionOk="0" h="119735" w="137994">
                <a:moveTo>
                  <a:pt x="67234" y="0"/>
                </a:moveTo>
                <a:cubicBezTo>
                  <a:pt x="61404" y="0"/>
                  <a:pt x="55573" y="2901"/>
                  <a:pt x="52217" y="8703"/>
                </a:cubicBezTo>
                <a:lnTo>
                  <a:pt x="3072" y="93797"/>
                </a:lnTo>
                <a:cubicBezTo>
                  <a:pt x="1" y="99144"/>
                  <a:pt x="1" y="105742"/>
                  <a:pt x="3072" y="111089"/>
                </a:cubicBezTo>
                <a:cubicBezTo>
                  <a:pt x="6258" y="116436"/>
                  <a:pt x="11946" y="119735"/>
                  <a:pt x="18089" y="119735"/>
                </a:cubicBezTo>
                <a:lnTo>
                  <a:pt x="116379" y="119735"/>
                </a:lnTo>
                <a:cubicBezTo>
                  <a:pt x="129689" y="119735"/>
                  <a:pt x="137994" y="105287"/>
                  <a:pt x="131396" y="93797"/>
                </a:cubicBezTo>
                <a:lnTo>
                  <a:pt x="82250" y="8703"/>
                </a:lnTo>
                <a:cubicBezTo>
                  <a:pt x="78894" y="2901"/>
                  <a:pt x="73064" y="0"/>
                  <a:pt x="67234" y="0"/>
                </a:cubicBezTo>
                <a:close/>
              </a:path>
            </a:pathLst>
          </a:custGeom>
          <a:solidFill>
            <a:srgbClr val="EB7D1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000" u="none" cap="none" strike="noStrike">
              <a:solidFill>
                <a:srgbClr val="000000"/>
              </a:solidFill>
            </a:endParaRPr>
          </a:p>
        </p:txBody>
      </p:sp>
      <p:sp>
        <p:nvSpPr>
          <p:cNvPr id="379" name="Google Shape;379;g79f941633b_0_866"/>
          <p:cNvSpPr txBox="1"/>
          <p:nvPr/>
        </p:nvSpPr>
        <p:spPr>
          <a:xfrm>
            <a:off x="6980667" y="3845521"/>
            <a:ext cx="1202100" cy="223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lang="en" sz="1200">
                <a:solidFill>
                  <a:srgbClr val="B52661"/>
                </a:solidFill>
                <a:latin typeface="Roboto"/>
                <a:ea typeface="Roboto"/>
                <a:cs typeface="Roboto"/>
                <a:sym typeface="Roboto"/>
              </a:rPr>
              <a:t>Downloads</a:t>
            </a:r>
            <a:endParaRPr i="0" sz="1200" u="none" cap="none" strike="noStrike">
              <a:solidFill>
                <a:srgbClr val="B52661"/>
              </a:solidFill>
              <a:latin typeface="Roboto"/>
              <a:ea typeface="Roboto"/>
              <a:cs typeface="Roboto"/>
              <a:sym typeface="Roboto"/>
            </a:endParaRPr>
          </a:p>
        </p:txBody>
      </p:sp>
      <p:sp>
        <p:nvSpPr>
          <p:cNvPr id="380" name="Google Shape;380;g79f941633b_0_866"/>
          <p:cNvSpPr/>
          <p:nvPr/>
        </p:nvSpPr>
        <p:spPr>
          <a:xfrm rot="5400000">
            <a:off x="6714994" y="3815983"/>
            <a:ext cx="325321" cy="282275"/>
          </a:xfrm>
          <a:custGeom>
            <a:rect b="b" l="l" r="r" t="t"/>
            <a:pathLst>
              <a:path extrusionOk="0" h="119735" w="137994">
                <a:moveTo>
                  <a:pt x="67234" y="0"/>
                </a:moveTo>
                <a:cubicBezTo>
                  <a:pt x="61404" y="0"/>
                  <a:pt x="55573" y="2901"/>
                  <a:pt x="52217" y="8703"/>
                </a:cubicBezTo>
                <a:lnTo>
                  <a:pt x="3072" y="93797"/>
                </a:lnTo>
                <a:cubicBezTo>
                  <a:pt x="1" y="99144"/>
                  <a:pt x="1" y="105742"/>
                  <a:pt x="3072" y="111089"/>
                </a:cubicBezTo>
                <a:cubicBezTo>
                  <a:pt x="6258" y="116436"/>
                  <a:pt x="11946" y="119735"/>
                  <a:pt x="18089" y="119735"/>
                </a:cubicBezTo>
                <a:lnTo>
                  <a:pt x="116379" y="119735"/>
                </a:lnTo>
                <a:cubicBezTo>
                  <a:pt x="129689" y="119735"/>
                  <a:pt x="137994" y="105287"/>
                  <a:pt x="131396" y="93797"/>
                </a:cubicBezTo>
                <a:lnTo>
                  <a:pt x="82250" y="8703"/>
                </a:lnTo>
                <a:cubicBezTo>
                  <a:pt x="78894" y="2901"/>
                  <a:pt x="73064" y="0"/>
                  <a:pt x="67234" y="0"/>
                </a:cubicBezTo>
                <a:close/>
              </a:path>
            </a:pathLst>
          </a:custGeom>
          <a:solidFill>
            <a:srgbClr val="B526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000" u="none" cap="none" strike="noStrike">
              <a:solidFill>
                <a:srgbClr val="000000"/>
              </a:solidFill>
            </a:endParaRPr>
          </a:p>
        </p:txBody>
      </p:sp>
      <p:sp>
        <p:nvSpPr>
          <p:cNvPr id="381" name="Google Shape;381;g79f941633b_0_866"/>
          <p:cNvSpPr txBox="1"/>
          <p:nvPr/>
        </p:nvSpPr>
        <p:spPr>
          <a:xfrm>
            <a:off x="6980676" y="4266925"/>
            <a:ext cx="1419600" cy="223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lang="en" sz="1200">
                <a:solidFill>
                  <a:srgbClr val="622D57"/>
                </a:solidFill>
                <a:latin typeface="Roboto"/>
                <a:ea typeface="Roboto"/>
                <a:cs typeface="Roboto"/>
                <a:sym typeface="Roboto"/>
              </a:rPr>
              <a:t>Performing Rights</a:t>
            </a:r>
            <a:endParaRPr i="0" sz="1200" u="none" cap="none" strike="noStrike">
              <a:solidFill>
                <a:srgbClr val="622D57"/>
              </a:solidFill>
              <a:latin typeface="Roboto"/>
              <a:ea typeface="Roboto"/>
              <a:cs typeface="Roboto"/>
              <a:sym typeface="Roboto"/>
            </a:endParaRPr>
          </a:p>
        </p:txBody>
      </p:sp>
      <p:sp>
        <p:nvSpPr>
          <p:cNvPr id="382" name="Google Shape;382;g79f941633b_0_866"/>
          <p:cNvSpPr/>
          <p:nvPr/>
        </p:nvSpPr>
        <p:spPr>
          <a:xfrm rot="5400000">
            <a:off x="6714994" y="4237383"/>
            <a:ext cx="325321" cy="282275"/>
          </a:xfrm>
          <a:custGeom>
            <a:rect b="b" l="l" r="r" t="t"/>
            <a:pathLst>
              <a:path extrusionOk="0" h="119735" w="137994">
                <a:moveTo>
                  <a:pt x="67234" y="0"/>
                </a:moveTo>
                <a:cubicBezTo>
                  <a:pt x="61404" y="0"/>
                  <a:pt x="55573" y="2901"/>
                  <a:pt x="52217" y="8703"/>
                </a:cubicBezTo>
                <a:lnTo>
                  <a:pt x="3072" y="93797"/>
                </a:lnTo>
                <a:cubicBezTo>
                  <a:pt x="1" y="99144"/>
                  <a:pt x="1" y="105742"/>
                  <a:pt x="3072" y="111089"/>
                </a:cubicBezTo>
                <a:cubicBezTo>
                  <a:pt x="6258" y="116436"/>
                  <a:pt x="11946" y="119735"/>
                  <a:pt x="18089" y="119735"/>
                </a:cubicBezTo>
                <a:lnTo>
                  <a:pt x="116379" y="119735"/>
                </a:lnTo>
                <a:cubicBezTo>
                  <a:pt x="129689" y="119735"/>
                  <a:pt x="137994" y="105287"/>
                  <a:pt x="131396" y="93797"/>
                </a:cubicBezTo>
                <a:lnTo>
                  <a:pt x="82250" y="8703"/>
                </a:lnTo>
                <a:cubicBezTo>
                  <a:pt x="78894" y="2901"/>
                  <a:pt x="73064" y="0"/>
                  <a:pt x="67234" y="0"/>
                </a:cubicBezTo>
                <a:close/>
              </a:path>
            </a:pathLst>
          </a:custGeom>
          <a:solidFill>
            <a:srgbClr val="622D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000" u="none" cap="none" strike="noStrike">
              <a:solidFill>
                <a:srgbClr val="000000"/>
              </a:solidFill>
            </a:endParaRPr>
          </a:p>
        </p:txBody>
      </p:sp>
      <p:pic>
        <p:nvPicPr>
          <p:cNvPr id="383" name="Google Shape;383;g79f941633b_0_866" title="Gráfico"/>
          <p:cNvPicPr preferRelativeResize="0"/>
          <p:nvPr/>
        </p:nvPicPr>
        <p:blipFill>
          <a:blip r:embed="rId3">
            <a:alphaModFix/>
          </a:blip>
          <a:stretch>
            <a:fillRect/>
          </a:stretch>
        </p:blipFill>
        <p:spPr>
          <a:xfrm>
            <a:off x="6242375" y="1113100"/>
            <a:ext cx="3450600" cy="2165900"/>
          </a:xfrm>
          <a:prstGeom prst="rect">
            <a:avLst/>
          </a:prstGeom>
          <a:noFill/>
          <a:ln>
            <a:noFill/>
          </a:ln>
        </p:spPr>
      </p:pic>
      <p:sp>
        <p:nvSpPr>
          <p:cNvPr id="384" name="Google Shape;384;g79f941633b_0_866"/>
          <p:cNvSpPr txBox="1"/>
          <p:nvPr/>
        </p:nvSpPr>
        <p:spPr>
          <a:xfrm>
            <a:off x="7653275" y="1961425"/>
            <a:ext cx="628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Oswald"/>
                <a:ea typeface="Oswald"/>
                <a:cs typeface="Oswald"/>
                <a:sym typeface="Oswald"/>
              </a:rPr>
              <a:t>2020</a:t>
            </a:r>
            <a:endParaRPr>
              <a:latin typeface="Oswald"/>
              <a:ea typeface="Oswald"/>
              <a:cs typeface="Oswald"/>
              <a:sym typeface="Oswald"/>
            </a:endParaRPr>
          </a:p>
        </p:txBody>
      </p:sp>
      <p:pic>
        <p:nvPicPr>
          <p:cNvPr id="385" name="Google Shape;385;g79f941633b_0_866" title="Gráfico"/>
          <p:cNvPicPr preferRelativeResize="0"/>
          <p:nvPr/>
        </p:nvPicPr>
        <p:blipFill rotWithShape="1">
          <a:blip r:embed="rId4">
            <a:alphaModFix/>
          </a:blip>
          <a:srcRect b="0" l="-5960" r="5959" t="0"/>
          <a:stretch/>
        </p:blipFill>
        <p:spPr>
          <a:xfrm>
            <a:off x="3582075" y="1113100"/>
            <a:ext cx="3672999" cy="2198199"/>
          </a:xfrm>
          <a:prstGeom prst="rect">
            <a:avLst/>
          </a:prstGeom>
          <a:noFill/>
          <a:ln>
            <a:noFill/>
          </a:ln>
        </p:spPr>
      </p:pic>
      <p:sp>
        <p:nvSpPr>
          <p:cNvPr id="386" name="Google Shape;386;g79f941633b_0_866"/>
          <p:cNvSpPr txBox="1"/>
          <p:nvPr/>
        </p:nvSpPr>
        <p:spPr>
          <a:xfrm>
            <a:off x="5292775" y="2012100"/>
            <a:ext cx="628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Oswald"/>
                <a:ea typeface="Oswald"/>
                <a:cs typeface="Oswald"/>
                <a:sym typeface="Oswald"/>
              </a:rPr>
              <a:t>2010</a:t>
            </a:r>
            <a:endParaRPr>
              <a:latin typeface="Oswald"/>
              <a:ea typeface="Oswald"/>
              <a:cs typeface="Oswald"/>
              <a:sym typeface="Oswald"/>
            </a:endParaRPr>
          </a:p>
        </p:txBody>
      </p:sp>
      <p:sp>
        <p:nvSpPr>
          <p:cNvPr id="387" name="Google Shape;387;g79f941633b_0_866"/>
          <p:cNvSpPr txBox="1"/>
          <p:nvPr/>
        </p:nvSpPr>
        <p:spPr>
          <a:xfrm>
            <a:off x="5682763" y="575750"/>
            <a:ext cx="23898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latin typeface="Oswald"/>
                <a:ea typeface="Oswald"/>
                <a:cs typeface="Oswald"/>
                <a:sym typeface="Oswald"/>
              </a:rPr>
              <a:t>Percentage Share of Revenue Sources </a:t>
            </a:r>
            <a:endParaRPr sz="1700">
              <a:latin typeface="Oswald"/>
              <a:ea typeface="Oswald"/>
              <a:cs typeface="Oswald"/>
              <a:sym typeface="Oswald"/>
            </a:endParaRPr>
          </a:p>
        </p:txBody>
      </p:sp>
      <p:sp>
        <p:nvSpPr>
          <p:cNvPr id="388" name="Google Shape;388;g79f941633b_0_866"/>
          <p:cNvSpPr txBox="1"/>
          <p:nvPr/>
        </p:nvSpPr>
        <p:spPr>
          <a:xfrm>
            <a:off x="873563" y="706550"/>
            <a:ext cx="28596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Oswald"/>
                <a:ea typeface="Oswald"/>
                <a:cs typeface="Oswald"/>
                <a:sym typeface="Oswald"/>
              </a:rPr>
              <a:t>Revenue over the past 5 years</a:t>
            </a:r>
            <a:endParaRPr sz="1700">
              <a:latin typeface="Oswald"/>
              <a:ea typeface="Oswald"/>
              <a:cs typeface="Oswald"/>
              <a:sym typeface="Oswald"/>
            </a:endParaRPr>
          </a:p>
        </p:txBody>
      </p:sp>
      <p:pic>
        <p:nvPicPr>
          <p:cNvPr id="389" name="Google Shape;389;g79f941633b_0_866"/>
          <p:cNvPicPr preferRelativeResize="0"/>
          <p:nvPr/>
        </p:nvPicPr>
        <p:blipFill>
          <a:blip r:embed="rId5">
            <a:alphaModFix/>
          </a:blip>
          <a:stretch>
            <a:fillRect/>
          </a:stretch>
        </p:blipFill>
        <p:spPr>
          <a:xfrm>
            <a:off x="494700" y="1255300"/>
            <a:ext cx="3617335" cy="2165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393" name="Shape 393"/>
        <p:cNvGrpSpPr/>
        <p:nvPr/>
      </p:nvGrpSpPr>
      <p:grpSpPr>
        <a:xfrm>
          <a:off x="0" y="0"/>
          <a:ext cx="0" cy="0"/>
          <a:chOff x="0" y="0"/>
          <a:chExt cx="0" cy="0"/>
        </a:xfrm>
      </p:grpSpPr>
      <p:sp>
        <p:nvSpPr>
          <p:cNvPr id="394" name="Google Shape;394;g79f941633b_0_1386"/>
          <p:cNvSpPr txBox="1"/>
          <p:nvPr/>
        </p:nvSpPr>
        <p:spPr>
          <a:xfrm>
            <a:off x="986050" y="0"/>
            <a:ext cx="4401300" cy="72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500">
                <a:latin typeface="Oswald"/>
                <a:ea typeface="Oswald"/>
                <a:cs typeface="Oswald"/>
                <a:sym typeface="Oswald"/>
              </a:rPr>
              <a:t>DATA DESCRIPTION</a:t>
            </a:r>
            <a:endParaRPr sz="3500">
              <a:latin typeface="Oswald"/>
              <a:ea typeface="Oswald"/>
              <a:cs typeface="Oswald"/>
              <a:sym typeface="Oswald"/>
            </a:endParaRPr>
          </a:p>
        </p:txBody>
      </p:sp>
      <p:pic>
        <p:nvPicPr>
          <p:cNvPr id="395" name="Google Shape;395;g79f941633b_0_1386"/>
          <p:cNvPicPr preferRelativeResize="0"/>
          <p:nvPr/>
        </p:nvPicPr>
        <p:blipFill>
          <a:blip r:embed="rId3">
            <a:alphaModFix/>
          </a:blip>
          <a:stretch>
            <a:fillRect/>
          </a:stretch>
        </p:blipFill>
        <p:spPr>
          <a:xfrm>
            <a:off x="986050" y="771975"/>
            <a:ext cx="5918787" cy="3671650"/>
          </a:xfrm>
          <a:prstGeom prst="rect">
            <a:avLst/>
          </a:prstGeom>
          <a:noFill/>
          <a:ln>
            <a:noFill/>
          </a:ln>
        </p:spPr>
      </p:pic>
      <p:sp>
        <p:nvSpPr>
          <p:cNvPr id="396" name="Google Shape;396;g79f941633b_0_1386"/>
          <p:cNvSpPr txBox="1"/>
          <p:nvPr/>
        </p:nvSpPr>
        <p:spPr>
          <a:xfrm>
            <a:off x="7044750" y="1111375"/>
            <a:ext cx="1928700" cy="2770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solidFill>
                  <a:schemeClr val="dk1"/>
                </a:solidFill>
                <a:latin typeface="Cambria"/>
                <a:ea typeface="Cambria"/>
                <a:cs typeface="Cambria"/>
                <a:sym typeface="Cambria"/>
              </a:rPr>
              <a:t>Figure explains the relationship of popularity with the month it was released in. The plot gives us two important inferences firstly the hike in the percentage of very low popularity in the months on January and December and secondly smaller area of the very high popularity indicator suggesting imbalance in the dataset. </a:t>
            </a:r>
            <a:endParaRPr>
              <a:solidFill>
                <a:schemeClr val="dk1"/>
              </a:solidFill>
              <a:latin typeface="Old Standard TT"/>
              <a:ea typeface="Old Standard TT"/>
              <a:cs typeface="Old Standard TT"/>
              <a:sym typeface="Old Standard T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400" name="Shape 400"/>
        <p:cNvGrpSpPr/>
        <p:nvPr/>
      </p:nvGrpSpPr>
      <p:grpSpPr>
        <a:xfrm>
          <a:off x="0" y="0"/>
          <a:ext cx="0" cy="0"/>
          <a:chOff x="0" y="0"/>
          <a:chExt cx="0" cy="0"/>
        </a:xfrm>
      </p:grpSpPr>
      <p:pic>
        <p:nvPicPr>
          <p:cNvPr id="401" name="Google Shape;401;g79f941633b_0_1418"/>
          <p:cNvPicPr preferRelativeResize="0"/>
          <p:nvPr/>
        </p:nvPicPr>
        <p:blipFill>
          <a:blip r:embed="rId3">
            <a:alphaModFix/>
          </a:blip>
          <a:stretch>
            <a:fillRect/>
          </a:stretch>
        </p:blipFill>
        <p:spPr>
          <a:xfrm>
            <a:off x="709625" y="653600"/>
            <a:ext cx="4529325" cy="3392774"/>
          </a:xfrm>
          <a:prstGeom prst="rect">
            <a:avLst/>
          </a:prstGeom>
          <a:noFill/>
          <a:ln>
            <a:noFill/>
          </a:ln>
        </p:spPr>
      </p:pic>
      <p:sp>
        <p:nvSpPr>
          <p:cNvPr id="402" name="Google Shape;402;g79f941633b_0_1418"/>
          <p:cNvSpPr txBox="1"/>
          <p:nvPr/>
        </p:nvSpPr>
        <p:spPr>
          <a:xfrm>
            <a:off x="5467850" y="1753825"/>
            <a:ext cx="3329700" cy="2031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rgbClr val="000000"/>
              </a:buClr>
              <a:buSzPts val="1100"/>
              <a:buFont typeface="Arial"/>
              <a:buNone/>
            </a:pPr>
            <a:r>
              <a:rPr lang="en" sz="1200">
                <a:solidFill>
                  <a:srgbClr val="000000"/>
                </a:solidFill>
                <a:latin typeface="Cambria"/>
                <a:ea typeface="Cambria"/>
                <a:cs typeface="Cambria"/>
                <a:sym typeface="Cambria"/>
              </a:rPr>
              <a:t>In </a:t>
            </a:r>
            <a:r>
              <a:rPr lang="en" sz="1200">
                <a:latin typeface="Cambria"/>
                <a:ea typeface="Cambria"/>
                <a:cs typeface="Cambria"/>
                <a:sym typeface="Cambria"/>
              </a:rPr>
              <a:t>the figure</a:t>
            </a:r>
            <a:r>
              <a:rPr lang="en" sz="1200">
                <a:solidFill>
                  <a:srgbClr val="000000"/>
                </a:solidFill>
                <a:latin typeface="Cambria"/>
                <a:ea typeface="Cambria"/>
                <a:cs typeface="Cambria"/>
                <a:sym typeface="Cambria"/>
              </a:rPr>
              <a:t>, </a:t>
            </a:r>
            <a:r>
              <a:rPr lang="en" sz="1200">
                <a:solidFill>
                  <a:srgbClr val="202124"/>
                </a:solidFill>
                <a:latin typeface="Cambria"/>
                <a:ea typeface="Cambria"/>
                <a:cs typeface="Cambria"/>
                <a:sym typeface="Cambria"/>
              </a:rPr>
              <a:t>year of release has a major correlation with popularity. The production of the songs in the dataset linearly increases with year ranging from as old as 1920 to as recent as 2021. Evidently, It can be observed from the obtained histogram that songs were lesser popular when produced earlier with normal distribution and as time increases the popularity eventually grows to be exponentially increasing.</a:t>
            </a:r>
            <a:endParaRPr>
              <a:latin typeface="Old Standard TT"/>
              <a:ea typeface="Old Standard TT"/>
              <a:cs typeface="Old Standard TT"/>
              <a:sym typeface="Old Standard TT"/>
            </a:endParaRPr>
          </a:p>
        </p:txBody>
      </p:sp>
      <p:sp>
        <p:nvSpPr>
          <p:cNvPr id="403" name="Google Shape;403;g79f941633b_0_1418"/>
          <p:cNvSpPr txBox="1"/>
          <p:nvPr>
            <p:ph type="title"/>
          </p:nvPr>
        </p:nvSpPr>
        <p:spPr>
          <a:xfrm>
            <a:off x="578075" y="102600"/>
            <a:ext cx="4399800" cy="50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Time Popularity Relation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407" name="Shape 407"/>
        <p:cNvGrpSpPr/>
        <p:nvPr/>
      </p:nvGrpSpPr>
      <p:grpSpPr>
        <a:xfrm>
          <a:off x="0" y="0"/>
          <a:ext cx="0" cy="0"/>
          <a:chOff x="0" y="0"/>
          <a:chExt cx="0" cy="0"/>
        </a:xfrm>
      </p:grpSpPr>
      <p:pic>
        <p:nvPicPr>
          <p:cNvPr id="408" name="Google Shape;408;g79f941633b_0_1424"/>
          <p:cNvPicPr preferRelativeResize="0"/>
          <p:nvPr/>
        </p:nvPicPr>
        <p:blipFill>
          <a:blip r:embed="rId3">
            <a:alphaModFix/>
          </a:blip>
          <a:stretch>
            <a:fillRect/>
          </a:stretch>
        </p:blipFill>
        <p:spPr>
          <a:xfrm>
            <a:off x="709625" y="536575"/>
            <a:ext cx="5451900" cy="3676999"/>
          </a:xfrm>
          <a:prstGeom prst="rect">
            <a:avLst/>
          </a:prstGeom>
          <a:noFill/>
          <a:ln>
            <a:noFill/>
          </a:ln>
        </p:spPr>
      </p:pic>
      <p:sp>
        <p:nvSpPr>
          <p:cNvPr id="409" name="Google Shape;409;g79f941633b_0_1424"/>
          <p:cNvSpPr txBox="1"/>
          <p:nvPr/>
        </p:nvSpPr>
        <p:spPr>
          <a:xfrm>
            <a:off x="6252875" y="1371150"/>
            <a:ext cx="2778000" cy="2401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solidFill>
                  <a:schemeClr val="dk1"/>
                </a:solidFill>
                <a:latin typeface="Cambria"/>
                <a:ea typeface="Cambria"/>
                <a:cs typeface="Cambria"/>
                <a:sym typeface="Cambria"/>
              </a:rPr>
              <a:t>Looking at the figure we can clearly eliminates duration and danceability but it provides evidence for exigent correlation of accousticness with popularity. While most of the data here gives a visual idea about the dataset, the idea that some features together under some heuristic or functional relationship might be able to explain the problem much better. We’ll discuss this and it’s consequences in the feature engineering section. </a:t>
            </a:r>
            <a:endParaRPr>
              <a:solidFill>
                <a:schemeClr val="dk1"/>
              </a:solidFill>
              <a:latin typeface="Old Standard TT"/>
              <a:ea typeface="Old Standard TT"/>
              <a:cs typeface="Old Standard TT"/>
              <a:sym typeface="Old Standard TT"/>
            </a:endParaRPr>
          </a:p>
        </p:txBody>
      </p:sp>
      <p:sp>
        <p:nvSpPr>
          <p:cNvPr id="410" name="Google Shape;410;g79f941633b_0_1424"/>
          <p:cNvSpPr txBox="1"/>
          <p:nvPr>
            <p:ph type="title"/>
          </p:nvPr>
        </p:nvSpPr>
        <p:spPr>
          <a:xfrm>
            <a:off x="578079" y="102600"/>
            <a:ext cx="4591800" cy="50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Visualisation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414" name="Shape 414"/>
        <p:cNvGrpSpPr/>
        <p:nvPr/>
      </p:nvGrpSpPr>
      <p:grpSpPr>
        <a:xfrm>
          <a:off x="0" y="0"/>
          <a:ext cx="0" cy="0"/>
          <a:chOff x="0" y="0"/>
          <a:chExt cx="0" cy="0"/>
        </a:xfrm>
      </p:grpSpPr>
      <p:pic>
        <p:nvPicPr>
          <p:cNvPr id="415" name="Google Shape;415;g79f941633b_0_1432"/>
          <p:cNvPicPr preferRelativeResize="0"/>
          <p:nvPr/>
        </p:nvPicPr>
        <p:blipFill>
          <a:blip r:embed="rId3">
            <a:alphaModFix/>
          </a:blip>
          <a:stretch>
            <a:fillRect/>
          </a:stretch>
        </p:blipFill>
        <p:spPr>
          <a:xfrm>
            <a:off x="570624" y="1037501"/>
            <a:ext cx="4420525" cy="2962075"/>
          </a:xfrm>
          <a:prstGeom prst="rect">
            <a:avLst/>
          </a:prstGeom>
          <a:noFill/>
          <a:ln>
            <a:noFill/>
          </a:ln>
        </p:spPr>
      </p:pic>
      <p:sp>
        <p:nvSpPr>
          <p:cNvPr id="416" name="Google Shape;416;g79f941633b_0_1432"/>
          <p:cNvSpPr txBox="1"/>
          <p:nvPr/>
        </p:nvSpPr>
        <p:spPr>
          <a:xfrm>
            <a:off x="5222900" y="1265675"/>
            <a:ext cx="3211500" cy="2401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solidFill>
                  <a:schemeClr val="dk1"/>
                </a:solidFill>
                <a:latin typeface="Cambria"/>
                <a:ea typeface="Cambria"/>
                <a:cs typeface="Cambria"/>
                <a:sym typeface="Cambria"/>
              </a:rPr>
              <a:t>We try to understand the data in higher dimensions using </a:t>
            </a:r>
            <a:r>
              <a:rPr lang="en" sz="1200">
                <a:solidFill>
                  <a:srgbClr val="202124"/>
                </a:solidFill>
                <a:latin typeface="Cambria"/>
                <a:ea typeface="Cambria"/>
                <a:cs typeface="Cambria"/>
                <a:sym typeface="Cambria"/>
              </a:rPr>
              <a:t>t-Distributed Stochastic Neighbor Embedding (</a:t>
            </a:r>
            <a:r>
              <a:rPr b="1" lang="en" sz="1200">
                <a:solidFill>
                  <a:srgbClr val="202124"/>
                </a:solidFill>
                <a:latin typeface="Cambria"/>
                <a:ea typeface="Cambria"/>
                <a:cs typeface="Cambria"/>
                <a:sym typeface="Cambria"/>
              </a:rPr>
              <a:t>t-SNE</a:t>
            </a:r>
            <a:r>
              <a:rPr lang="en" sz="1200">
                <a:solidFill>
                  <a:srgbClr val="202124"/>
                </a:solidFill>
                <a:latin typeface="Cambria"/>
                <a:ea typeface="Cambria"/>
                <a:cs typeface="Cambria"/>
                <a:sym typeface="Cambria"/>
              </a:rPr>
              <a:t>) method. t-SNE is a more probabilistic method than PCA a unsupervised matrix method for explaining variance. Here X1 and X2 are the dimensions of the embedded space based on the original feature space. We can identify clusters for high, very low and low with certain distinction. This also provides us an intuition to use unsupervised techniques for developing new features.</a:t>
            </a:r>
            <a:endParaRPr>
              <a:solidFill>
                <a:schemeClr val="dk1"/>
              </a:solidFill>
              <a:latin typeface="Old Standard TT"/>
              <a:ea typeface="Old Standard TT"/>
              <a:cs typeface="Old Standard TT"/>
              <a:sym typeface="Old Standard TT"/>
            </a:endParaRPr>
          </a:p>
        </p:txBody>
      </p:sp>
      <p:sp>
        <p:nvSpPr>
          <p:cNvPr id="417" name="Google Shape;417;g79f941633b_0_1432"/>
          <p:cNvSpPr txBox="1"/>
          <p:nvPr>
            <p:ph type="title"/>
          </p:nvPr>
        </p:nvSpPr>
        <p:spPr>
          <a:xfrm>
            <a:off x="570625" y="221775"/>
            <a:ext cx="4824300" cy="50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Mapping Higher Dimensions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421" name="Shape 421"/>
        <p:cNvGrpSpPr/>
        <p:nvPr/>
      </p:nvGrpSpPr>
      <p:grpSpPr>
        <a:xfrm>
          <a:off x="0" y="0"/>
          <a:ext cx="0" cy="0"/>
          <a:chOff x="0" y="0"/>
          <a:chExt cx="0" cy="0"/>
        </a:xfrm>
      </p:grpSpPr>
      <p:grpSp>
        <p:nvGrpSpPr>
          <p:cNvPr id="422" name="Google Shape;422;g79f941633b_0_3801"/>
          <p:cNvGrpSpPr/>
          <p:nvPr/>
        </p:nvGrpSpPr>
        <p:grpSpPr>
          <a:xfrm>
            <a:off x="2341132" y="865422"/>
            <a:ext cx="4461740" cy="3760134"/>
            <a:chOff x="2295390" y="651800"/>
            <a:chExt cx="4682275" cy="4069850"/>
          </a:xfrm>
        </p:grpSpPr>
        <p:pic>
          <p:nvPicPr>
            <p:cNvPr id="423" name="Google Shape;423;g79f941633b_0_3801"/>
            <p:cNvPicPr preferRelativeResize="0"/>
            <p:nvPr/>
          </p:nvPicPr>
          <p:blipFill rotWithShape="1">
            <a:blip r:embed="rId3">
              <a:alphaModFix/>
            </a:blip>
            <a:srcRect b="16547" l="32819" r="34699" t="36734"/>
            <a:stretch/>
          </p:blipFill>
          <p:spPr>
            <a:xfrm>
              <a:off x="2295390" y="651800"/>
              <a:ext cx="4682275" cy="3788251"/>
            </a:xfrm>
            <a:prstGeom prst="rect">
              <a:avLst/>
            </a:prstGeom>
            <a:noFill/>
            <a:ln>
              <a:noFill/>
            </a:ln>
          </p:spPr>
        </p:pic>
        <p:sp>
          <p:nvSpPr>
            <p:cNvPr id="424" name="Google Shape;424;g79f941633b_0_3801"/>
            <p:cNvSpPr txBox="1"/>
            <p:nvPr/>
          </p:nvSpPr>
          <p:spPr>
            <a:xfrm rot="-5400000">
              <a:off x="3738800" y="4242400"/>
              <a:ext cx="635400" cy="323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666666"/>
                  </a:solidFill>
                  <a:latin typeface="Calibri"/>
                  <a:ea typeface="Calibri"/>
                  <a:cs typeface="Calibri"/>
                  <a:sym typeface="Calibri"/>
                </a:rPr>
                <a:t>instr</a:t>
              </a:r>
              <a:endParaRPr sz="800">
                <a:solidFill>
                  <a:srgbClr val="666666"/>
                </a:solidFill>
                <a:latin typeface="Calibri"/>
                <a:ea typeface="Calibri"/>
                <a:cs typeface="Calibri"/>
                <a:sym typeface="Calibri"/>
              </a:endParaRPr>
            </a:p>
          </p:txBody>
        </p:sp>
      </p:grpSp>
      <p:sp>
        <p:nvSpPr>
          <p:cNvPr id="425" name="Google Shape;425;g79f941633b_0_3801"/>
          <p:cNvSpPr txBox="1"/>
          <p:nvPr>
            <p:ph idx="4294967295" type="title"/>
          </p:nvPr>
        </p:nvSpPr>
        <p:spPr>
          <a:xfrm>
            <a:off x="272725" y="221775"/>
            <a:ext cx="4532400" cy="50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b="0" lang="en" sz="3500">
                <a:solidFill>
                  <a:srgbClr val="000000"/>
                </a:solidFill>
              </a:rPr>
              <a:t>Exploratory Analysis</a:t>
            </a:r>
            <a:endParaRPr b="0" sz="35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rocess Diagrams by Slidesgo">
  <a:themeElements>
    <a:clrScheme name="Simple Light">
      <a:dk1>
        <a:srgbClr val="000000"/>
      </a:dk1>
      <a:lt1>
        <a:srgbClr val="FFFFFF"/>
      </a:lt1>
      <a:dk2>
        <a:srgbClr val="595959"/>
      </a:dk2>
      <a:lt2>
        <a:srgbClr val="EEEEEE"/>
      </a:lt2>
      <a:accent1>
        <a:srgbClr val="5EB2FC"/>
      </a:accent1>
      <a:accent2>
        <a:srgbClr val="69E781"/>
      </a:accent2>
      <a:accent3>
        <a:srgbClr val="869FB2"/>
      </a:accent3>
      <a:accent4>
        <a:srgbClr val="4949E7"/>
      </a:accent4>
      <a:accent5>
        <a:srgbClr val="FCBD24"/>
      </a:accent5>
      <a:accent6>
        <a:srgbClr val="EC3A3B"/>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Economist CV by Slidesgo">
  <a:themeElements>
    <a:clrScheme name="Simple Light">
      <a:dk1>
        <a:srgbClr val="0E1D39"/>
      </a:dk1>
      <a:lt1>
        <a:srgbClr val="FFFFFF"/>
      </a:lt1>
      <a:dk2>
        <a:srgbClr val="F79324"/>
      </a:dk2>
      <a:lt2>
        <a:srgbClr val="622D57"/>
      </a:lt2>
      <a:accent1>
        <a:srgbClr val="0E1D39"/>
      </a:accent1>
      <a:accent2>
        <a:srgbClr val="F79324"/>
      </a:accent2>
      <a:accent3>
        <a:srgbClr val="622D57"/>
      </a:accent3>
      <a:accent4>
        <a:srgbClr val="B23363"/>
      </a:accent4>
      <a:accent5>
        <a:srgbClr val="DE5926"/>
      </a:accent5>
      <a:accent6>
        <a:srgbClr val="4F2249"/>
      </a:accent6>
      <a:hlink>
        <a:srgbClr val="0E1D3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